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FF9-97BA-4227-8325-C89EE46441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1A889C6-CD71-4C0F-AD2C-23CBF05BD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1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FF9-97BA-4227-8325-C89EE46441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A889C6-CD71-4C0F-AD2C-23CBF05BD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18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FF9-97BA-4227-8325-C89EE46441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A889C6-CD71-4C0F-AD2C-23CBF05BD23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8354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FF9-97BA-4227-8325-C89EE46441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A889C6-CD71-4C0F-AD2C-23CBF05BD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47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FF9-97BA-4227-8325-C89EE46441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A889C6-CD71-4C0F-AD2C-23CBF05BD23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6334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FF9-97BA-4227-8325-C89EE46441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A889C6-CD71-4C0F-AD2C-23CBF05BD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551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FF9-97BA-4227-8325-C89EE46441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89C6-CD71-4C0F-AD2C-23CBF05BD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731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FF9-97BA-4227-8325-C89EE46441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89C6-CD71-4C0F-AD2C-23CBF05BD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60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FF9-97BA-4227-8325-C89EE46441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89C6-CD71-4C0F-AD2C-23CBF05BD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62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FF9-97BA-4227-8325-C89EE46441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A889C6-CD71-4C0F-AD2C-23CBF05BD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15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FF9-97BA-4227-8325-C89EE46441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A889C6-CD71-4C0F-AD2C-23CBF05BD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79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FF9-97BA-4227-8325-C89EE46441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A889C6-CD71-4C0F-AD2C-23CBF05BD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14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FF9-97BA-4227-8325-C89EE46441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89C6-CD71-4C0F-AD2C-23CBF05BD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93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FF9-97BA-4227-8325-C89EE46441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89C6-CD71-4C0F-AD2C-23CBF05BD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53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FF9-97BA-4227-8325-C89EE46441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89C6-CD71-4C0F-AD2C-23CBF05BD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68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2FF9-97BA-4227-8325-C89EE46441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A889C6-CD71-4C0F-AD2C-23CBF05BD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6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C2FF9-97BA-4227-8325-C89EE46441D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1A889C6-CD71-4C0F-AD2C-23CBF05BD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68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4"/>
          <p:cNvSpPr>
            <a:spLocks noChangeArrowheads="1"/>
          </p:cNvSpPr>
          <p:nvPr/>
        </p:nvSpPr>
        <p:spPr bwMode="auto">
          <a:xfrm>
            <a:off x="5502166" y="3231931"/>
            <a:ext cx="620215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ООО «</a:t>
            </a:r>
            <a:r>
              <a:rPr lang="ru-RU" altLang="ru-RU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Дивногорский</a:t>
            </a:r>
            <a:r>
              <a:rPr lang="ru-RU" altLang="ru-RU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Завод </a:t>
            </a:r>
            <a:endParaRPr lang="ru-RU" altLang="ru-RU" sz="4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Полимерных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Изделий»</a:t>
            </a:r>
            <a:endParaRPr lang="ru-RU" altLang="ru-RU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268402"/>
              </p:ext>
            </p:extLst>
          </p:nvPr>
        </p:nvGraphicFramePr>
        <p:xfrm>
          <a:off x="2046715" y="777047"/>
          <a:ext cx="3637280" cy="3286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3" imgW="0" imgH="0" progId="FoxitReader.Document">
                  <p:embed/>
                </p:oleObj>
              </mc:Choice>
              <mc:Fallback>
                <p:oleObj r:id="rId3" imgW="0" imgH="0" progId="FoxitReader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715" y="777047"/>
                        <a:ext cx="3637280" cy="3286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0778196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5517" y="624110"/>
            <a:ext cx="7169094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900" b="1" dirty="0" smtClean="0"/>
              <a:t>Центр Молодежного Инновационного творчества</a:t>
            </a:r>
            <a:br>
              <a:rPr lang="ru-RU" sz="3900" b="1" dirty="0" smtClean="0"/>
            </a:br>
            <a:endParaRPr lang="ru-RU" sz="39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70" y="2023032"/>
            <a:ext cx="2447925" cy="18359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333" y="2118940"/>
            <a:ext cx="2440305" cy="183022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2" y="1898082"/>
            <a:ext cx="2457451" cy="18430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95" y="1948088"/>
            <a:ext cx="2390775" cy="17930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89097" y="3970566"/>
            <a:ext cx="65131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Творческая мастерская</a:t>
            </a:r>
          </a:p>
          <a:p>
            <a:r>
              <a:rPr lang="ru-RU" sz="3600" dirty="0" smtClean="0"/>
              <a:t>ЭКО образование</a:t>
            </a:r>
          </a:p>
          <a:p>
            <a:pPr lvl="0"/>
            <a:r>
              <a:rPr lang="ru-RU" sz="3600" dirty="0"/>
              <a:t> </a:t>
            </a:r>
            <a:r>
              <a:rPr lang="ru-RU" sz="3600" dirty="0" smtClean="0"/>
              <a:t>Кадровая подготовка</a:t>
            </a:r>
          </a:p>
          <a:p>
            <a:pPr lvl="0"/>
            <a:r>
              <a:rPr lang="ru-RU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Центр </a:t>
            </a:r>
            <a:r>
              <a:rPr lang="ru-RU" sz="36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прототипирования</a:t>
            </a:r>
            <a:endParaRPr lang="ru-RU" sz="36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H:\лого цмит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217" y="351420"/>
            <a:ext cx="2292142" cy="132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/>
              <a:t>Производство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1747520"/>
            <a:ext cx="7955280" cy="2519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15567" y="2479040"/>
            <a:ext cx="6765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Производственные площади 5000 кв. метров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9601" y="4277360"/>
            <a:ext cx="3563540" cy="2052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73141" y="4267200"/>
            <a:ext cx="2560582" cy="2052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24069" y="4267200"/>
            <a:ext cx="1831158" cy="2052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77240" y="4717594"/>
            <a:ext cx="3312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Основное производство</a:t>
            </a:r>
          </a:p>
          <a:p>
            <a:pPr algn="ctr"/>
            <a:r>
              <a:rPr lang="ru-RU" sz="2800" dirty="0" smtClean="0"/>
              <a:t> 1000 кв. </a:t>
            </a:r>
            <a:r>
              <a:rPr lang="ru-RU" sz="2800" dirty="0" err="1" smtClean="0"/>
              <a:t>метов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298511" y="4483318"/>
            <a:ext cx="23098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Подготовка Сырья </a:t>
            </a:r>
          </a:p>
          <a:p>
            <a:pPr algn="ctr"/>
            <a:r>
              <a:rPr lang="ru-RU" sz="2800" dirty="0" smtClean="0"/>
              <a:t>500 кв. метров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724069" y="4643120"/>
            <a:ext cx="18311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Цех</a:t>
            </a:r>
          </a:p>
          <a:p>
            <a:pPr algn="ctr"/>
            <a:r>
              <a:rPr lang="ru-RU" sz="2000" dirty="0" err="1" smtClean="0"/>
              <a:t>Металлооброботки</a:t>
            </a:r>
            <a:endParaRPr lang="ru-RU" sz="2000" dirty="0" smtClean="0"/>
          </a:p>
          <a:p>
            <a:pPr algn="ctr"/>
            <a:r>
              <a:rPr lang="ru-RU" sz="2000" dirty="0" smtClean="0"/>
              <a:t>300 кв. метров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564880" y="1747520"/>
            <a:ext cx="2946400" cy="45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870847" y="3028410"/>
            <a:ext cx="2458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Сортировка</a:t>
            </a:r>
          </a:p>
          <a:p>
            <a:pPr algn="ctr"/>
            <a:r>
              <a:rPr lang="ru-RU" sz="2800" dirty="0" smtClean="0"/>
              <a:t>2000 кв. метров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2449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83" y="450689"/>
            <a:ext cx="8911687" cy="20340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Переработанные отходы в изделия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2022 -1600 т.</a:t>
            </a:r>
            <a:endParaRPr lang="ru-RU" sz="4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357006" y="1862942"/>
            <a:ext cx="458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Перспективы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0786" y="2887317"/>
            <a:ext cx="57902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solidFill>
                  <a:prstClr val="black"/>
                </a:solidFill>
              </a:rPr>
              <a:t>Запуск новых технологий, экструзия, что дает увеличения потреблений отходом мин. </a:t>
            </a:r>
          </a:p>
          <a:p>
            <a:pPr lvl="0" algn="ctr"/>
            <a:r>
              <a:rPr lang="ru-RU" sz="3600" dirty="0">
                <a:solidFill>
                  <a:prstClr val="black"/>
                </a:solidFill>
              </a:rPr>
              <a:t> В 2 раза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1036" name="Picture 12" descr="C:\Users\НOME\Downloads\truby20-110_00_0bb8c9cafce2d6a39bbae521f7d469d7_600x3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056" y="2887317"/>
            <a:ext cx="4561124" cy="293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30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6574" y="324565"/>
            <a:ext cx="8911687" cy="1280890"/>
          </a:xfrm>
        </p:spPr>
        <p:txBody>
          <a:bodyPr/>
          <a:lstStyle/>
          <a:p>
            <a:pPr algn="ctr"/>
            <a:r>
              <a:rPr lang="ru-RU" sz="4800" b="1" dirty="0" smtClean="0"/>
              <a:t>Необходимость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41680" y="1479080"/>
            <a:ext cx="10612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Увеличение ресурсов из отходов</a:t>
            </a:r>
          </a:p>
          <a:p>
            <a:pPr algn="ctr"/>
            <a:r>
              <a:rPr lang="ru-RU" sz="3600" b="1" dirty="0" smtClean="0"/>
              <a:t>Путем географически приближенных территорий</a:t>
            </a:r>
          </a:p>
          <a:p>
            <a:endParaRPr lang="ru-RU" sz="3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99840" y="3241040"/>
            <a:ext cx="4175760" cy="1148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21480" y="3407984"/>
            <a:ext cx="333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Дивногорск</a:t>
            </a:r>
            <a:endParaRPr lang="ru-RU" b="1" dirty="0"/>
          </a:p>
        </p:txBody>
      </p:sp>
      <p:sp>
        <p:nvSpPr>
          <p:cNvPr id="11" name="Стрелка вправо 10"/>
          <p:cNvSpPr/>
          <p:nvPr/>
        </p:nvSpPr>
        <p:spPr>
          <a:xfrm rot="2475964">
            <a:off x="7398962" y="4719164"/>
            <a:ext cx="1178560" cy="467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8320532">
            <a:off x="3146899" y="4719458"/>
            <a:ext cx="1178560" cy="467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92200" y="5577342"/>
            <a:ext cx="3307080" cy="8839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91181" y="5577342"/>
            <a:ext cx="3307080" cy="8839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261240" y="5769811"/>
            <a:ext cx="2960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Сосновоборск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53960" y="5726914"/>
            <a:ext cx="3042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Железногорск</a:t>
            </a:r>
            <a:endParaRPr lang="ru-RU" sz="2800" b="1" dirty="0"/>
          </a:p>
        </p:txBody>
      </p:sp>
      <p:pic>
        <p:nvPicPr>
          <p:cNvPr id="4103" name="Picture 7" descr="C:\Users\НOME\Desktop\2018.10.22.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169" y="2935804"/>
            <a:ext cx="3037205" cy="199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НOME\Desktop\2018.10.22.04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7" y="2609179"/>
            <a:ext cx="3665352" cy="241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0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34490" y="558800"/>
            <a:ext cx="7296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Готовы развивать </a:t>
            </a:r>
          </a:p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Сортировку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5687" y="2549350"/>
            <a:ext cx="4017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Что получим!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19" y="3688080"/>
            <a:ext cx="615608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Снижения ЭКО нагрузки.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Создание рабочих мест.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Отчисления в бюджет.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Создания ЭКО </a:t>
            </a:r>
            <a:r>
              <a:rPr lang="ru-RU" sz="2800" dirty="0" smtClean="0"/>
              <a:t>пространства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Постоянная во требовательность вторичных материалов</a:t>
            </a:r>
            <a:endParaRPr lang="ru-RU" sz="2800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5124" name="Picture 4" descr="C:\Users\НOME\Desktop\Не подтверждено 41582.~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348" y="2549350"/>
            <a:ext cx="5627322" cy="399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1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1520" y="3119120"/>
            <a:ext cx="6654800" cy="1524000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</a:rPr>
              <a:t>Спасибо !!!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150</TotalTime>
  <Words>115</Words>
  <Application>Microsoft Office PowerPoint</Application>
  <PresentationFormat>Произвольный</PresentationFormat>
  <Paragraphs>38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Легкий дым</vt:lpstr>
      <vt:lpstr>Foxit Reader PDF Document</vt:lpstr>
      <vt:lpstr>Презентация PowerPoint</vt:lpstr>
      <vt:lpstr>Центр Молодежного Инновационного творчества </vt:lpstr>
      <vt:lpstr>Производство</vt:lpstr>
      <vt:lpstr>Переработанные отходы в изделия 2022 -1600 т.</vt:lpstr>
      <vt:lpstr>Необходимость </vt:lpstr>
      <vt:lpstr>Презентация PowerPoint</vt:lpstr>
      <vt:lpstr>Спасибо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ЦМИТ</dc:creator>
  <cp:lastModifiedBy>НOME</cp:lastModifiedBy>
  <cp:revision>17</cp:revision>
  <dcterms:created xsi:type="dcterms:W3CDTF">2023-03-17T02:21:56Z</dcterms:created>
  <dcterms:modified xsi:type="dcterms:W3CDTF">2023-03-17T05:13:06Z</dcterms:modified>
</cp:coreProperties>
</file>