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iff" ContentType="image/tiff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1"/>
  </p:notesMasterIdLst>
  <p:handoutMasterIdLst>
    <p:handoutMasterId r:id="rId12"/>
  </p:handoutMasterIdLst>
  <p:sldIdLst>
    <p:sldId id="430" r:id="rId2"/>
    <p:sldId id="448" r:id="rId3"/>
    <p:sldId id="449" r:id="rId4"/>
    <p:sldId id="467" r:id="rId5"/>
    <p:sldId id="466" r:id="rId6"/>
    <p:sldId id="455" r:id="rId7"/>
    <p:sldId id="458" r:id="rId8"/>
    <p:sldId id="459" r:id="rId9"/>
    <p:sldId id="355" r:id="rId10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Максим Бородай" initials="МБ" lastIdx="1" clrIdx="0">
    <p:extLst>
      <p:ext uri="{19B8F6BF-5375-455C-9EA6-DF929625EA0E}">
        <p15:presenceInfo xmlns:p15="http://schemas.microsoft.com/office/powerpoint/2012/main" userId="1c43e2fe7f10f919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43034"/>
    <a:srgbClr val="F9F9F9"/>
    <a:srgbClr val="BC9C22"/>
    <a:srgbClr val="096128"/>
    <a:srgbClr val="428058"/>
    <a:srgbClr val="356E34"/>
    <a:srgbClr val="FFFFFF"/>
    <a:srgbClr val="A6A6A6"/>
    <a:srgbClr val="F5F5F5"/>
    <a:srgbClr val="424C5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83" autoAdjust="0"/>
    <p:restoredTop sz="99203" autoAdjust="0"/>
  </p:normalViewPr>
  <p:slideViewPr>
    <p:cSldViewPr>
      <p:cViewPr varScale="1">
        <p:scale>
          <a:sx n="141" d="100"/>
          <a:sy n="141" d="100"/>
        </p:scale>
        <p:origin x="2334" y="120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54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6" d="100"/>
        <a:sy n="106" d="100"/>
      </p:scale>
      <p:origin x="0" y="768"/>
    </p:cViewPr>
  </p:sorterViewPr>
  <p:notesViewPr>
    <p:cSldViewPr>
      <p:cViewPr varScale="1">
        <p:scale>
          <a:sx n="53" d="100"/>
          <a:sy n="53" d="100"/>
        </p:scale>
        <p:origin x="-2952" y="-96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commentAuthors" Target="commentAuthor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093954A-C201-EB40-9459-342C786798D2}" type="datetimeFigureOut">
              <a:rPr lang="en-US" smtClean="0"/>
              <a:pPr/>
              <a:t>1/30/2023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F52853C-6216-544B-82BE-E4DDDB9FF42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9662051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JM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D7D0FC4-79A4-4CD6-9D21-6D2AFDDF42EC}" type="datetimeFigureOut">
              <a:rPr lang="en-JM" smtClean="0"/>
              <a:pPr/>
              <a:t>30/1/2023</a:t>
            </a:fld>
            <a:endParaRPr lang="en-JM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JM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JM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JM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EA829E4-7B8F-48ED-BCF8-1C0A3C644052}" type="slidenum">
              <a:rPr lang="en-JM" smtClean="0"/>
              <a:pPr/>
              <a:t>‹#›</a:t>
            </a:fld>
            <a:endParaRPr lang="en-JM"/>
          </a:p>
        </p:txBody>
      </p:sp>
    </p:spTree>
    <p:extLst>
      <p:ext uri="{BB962C8B-B14F-4D97-AF65-F5344CB8AC3E}">
        <p14:creationId xmlns:p14="http://schemas.microsoft.com/office/powerpoint/2010/main" val="487037923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A829E4-7B8F-48ED-BCF8-1C0A3C644052}" type="slidenum">
              <a:rPr lang="en-JM" smtClean="0"/>
              <a:pPr/>
              <a:t>9</a:t>
            </a:fld>
            <a:endParaRPr lang="en-JM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supa4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EE9186-8F8F-4F83-B906-007B7119EAED}" type="datetime1">
              <a:rPr lang="en-JM" smtClean="0"/>
              <a:t>30/1/2023</a:t>
            </a:fld>
            <a:endParaRPr lang="en-JM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JM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7B18ED-D931-45F4-8873-1BEDAB4DC03E}" type="slidenum">
              <a:rPr lang="en-JM" smtClean="0"/>
              <a:pPr/>
              <a:t>‹#›</a:t>
            </a:fld>
            <a:endParaRPr lang="en-JM"/>
          </a:p>
        </p:txBody>
      </p:sp>
      <p:sp>
        <p:nvSpPr>
          <p:cNvPr id="8" name="Picture Placeholder 11"/>
          <p:cNvSpPr>
            <a:spLocks noGrp="1"/>
          </p:cNvSpPr>
          <p:nvPr>
            <p:ph type="pic" sz="quarter" idx="14"/>
          </p:nvPr>
        </p:nvSpPr>
        <p:spPr>
          <a:xfrm>
            <a:off x="0" y="0"/>
            <a:ext cx="5486400" cy="5143500"/>
          </a:xfrm>
        </p:spPr>
        <p:txBody>
          <a:bodyPr/>
          <a:lstStyle/>
          <a:p>
            <a:r>
              <a:rPr lang="ru-RU"/>
              <a:t>Вставка рисунка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2533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and Content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85750"/>
            <a:ext cx="5715000" cy="857250"/>
          </a:xfrm>
        </p:spPr>
        <p:txBody>
          <a:bodyPr/>
          <a:lstStyle>
            <a:lvl1pPr algn="l">
              <a:defRPr/>
            </a:lvl1pPr>
          </a:lstStyle>
          <a:p>
            <a:r>
              <a:rPr lang="ru-RU"/>
              <a:t>Образец заголовка</a:t>
            </a:r>
            <a:endParaRPr lang="en-JM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3554F-D0EC-4331-BAC9-400AD091F7AB}" type="datetime1">
              <a:rPr lang="en-JM" smtClean="0"/>
              <a:t>30/1/2023</a:t>
            </a:fld>
            <a:endParaRPr lang="en-JM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JM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7B18ED-D931-45F4-8873-1BEDAB4DC03E}" type="slidenum">
              <a:rPr lang="en-JM" smtClean="0"/>
              <a:pPr/>
              <a:t>‹#›</a:t>
            </a:fld>
            <a:endParaRPr lang="en-JM"/>
          </a:p>
        </p:txBody>
      </p:sp>
      <p:sp>
        <p:nvSpPr>
          <p:cNvPr id="12" name="Text Placeholder 17"/>
          <p:cNvSpPr>
            <a:spLocks noGrp="1"/>
          </p:cNvSpPr>
          <p:nvPr>
            <p:ph type="body" sz="quarter" idx="23"/>
          </p:nvPr>
        </p:nvSpPr>
        <p:spPr>
          <a:xfrm>
            <a:off x="457200" y="876300"/>
            <a:ext cx="5029200" cy="323850"/>
          </a:xfrm>
        </p:spPr>
        <p:txBody>
          <a:bodyPr>
            <a:noAutofit/>
          </a:bodyPr>
          <a:lstStyle>
            <a:lvl1pPr marL="0" indent="0" algn="l">
              <a:buFontTx/>
              <a:buNone/>
              <a:defRPr sz="1050">
                <a:solidFill>
                  <a:srgbClr val="6AAE00"/>
                </a:solidFill>
                <a:latin typeface="Mission Gothic Regular" pitchFamily="50" charset="0"/>
              </a:defRPr>
            </a:lvl1pPr>
            <a:lvl2pPr marL="457200" indent="0">
              <a:buFontTx/>
              <a:buNone/>
              <a:defRPr sz="1050">
                <a:latin typeface="Mission Gothic Regular" pitchFamily="50" charset="0"/>
              </a:defRPr>
            </a:lvl2pPr>
            <a:lvl3pPr marL="914400" indent="0">
              <a:buFontTx/>
              <a:buNone/>
              <a:defRPr sz="1050">
                <a:latin typeface="Mission Gothic Regular" pitchFamily="50" charset="0"/>
              </a:defRPr>
            </a:lvl3pPr>
            <a:lvl4pPr marL="1371600" indent="0">
              <a:buFontTx/>
              <a:buNone/>
              <a:defRPr sz="1050">
                <a:latin typeface="Mission Gothic Regular" pitchFamily="50" charset="0"/>
              </a:defRPr>
            </a:lvl4pPr>
            <a:lvl5pPr marL="1828800" indent="0">
              <a:buFontTx/>
              <a:buNone/>
              <a:defRPr sz="1050">
                <a:latin typeface="Mission Gothic Regular" pitchFamily="50" charset="0"/>
              </a:defRPr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0" name="Rectangle 9"/>
          <p:cNvSpPr/>
          <p:nvPr userDrawn="1"/>
        </p:nvSpPr>
        <p:spPr>
          <a:xfrm>
            <a:off x="5486400" y="0"/>
            <a:ext cx="3657600" cy="5143500"/>
          </a:xfrm>
          <a:prstGeom prst="rect">
            <a:avLst/>
          </a:prstGeom>
          <a:solidFill>
            <a:srgbClr val="04303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5669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and Conten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424C53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JM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D0F258-C2BA-4B7A-836B-1FDE26B9A3CE}" type="datetime1">
              <a:rPr lang="en-JM" smtClean="0"/>
              <a:t>30/1/2023</a:t>
            </a:fld>
            <a:endParaRPr lang="en-JM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JM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7B18ED-D931-45F4-8873-1BEDAB4DC03E}" type="slidenum">
              <a:rPr lang="en-JM" smtClean="0"/>
              <a:pPr/>
              <a:t>‹#›</a:t>
            </a:fld>
            <a:endParaRPr lang="en-JM"/>
          </a:p>
        </p:txBody>
      </p:sp>
      <p:sp>
        <p:nvSpPr>
          <p:cNvPr id="8" name="Text Placeholder 2"/>
          <p:cNvSpPr>
            <a:spLocks noGrp="1"/>
          </p:cNvSpPr>
          <p:nvPr>
            <p:ph type="body" sz="quarter" idx="33"/>
          </p:nvPr>
        </p:nvSpPr>
        <p:spPr>
          <a:xfrm>
            <a:off x="838200" y="1459230"/>
            <a:ext cx="2133600" cy="274320"/>
          </a:xfrm>
        </p:spPr>
        <p:txBody>
          <a:bodyPr>
            <a:noAutofit/>
          </a:bodyPr>
          <a:lstStyle>
            <a:lvl1pPr marL="0" indent="0">
              <a:buNone/>
              <a:defRPr sz="1100">
                <a:solidFill>
                  <a:srgbClr val="424C53"/>
                </a:solidFill>
                <a:latin typeface="+mj-lt"/>
              </a:defRPr>
            </a:lvl1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9" name="Text Placeholder 14"/>
          <p:cNvSpPr>
            <a:spLocks noGrp="1"/>
          </p:cNvSpPr>
          <p:nvPr>
            <p:ph type="body" sz="quarter" idx="34"/>
          </p:nvPr>
        </p:nvSpPr>
        <p:spPr>
          <a:xfrm>
            <a:off x="838200" y="1657350"/>
            <a:ext cx="2819400" cy="609600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000">
                <a:solidFill>
                  <a:schemeClr val="bg1">
                    <a:lumMod val="65000"/>
                  </a:schemeClr>
                </a:solidFill>
                <a:latin typeface="+mj-lt"/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0" name="Text Placeholder 2"/>
          <p:cNvSpPr>
            <a:spLocks noGrp="1"/>
          </p:cNvSpPr>
          <p:nvPr>
            <p:ph type="body" sz="quarter" idx="35"/>
          </p:nvPr>
        </p:nvSpPr>
        <p:spPr>
          <a:xfrm>
            <a:off x="838200" y="2526030"/>
            <a:ext cx="2133600" cy="274320"/>
          </a:xfrm>
        </p:spPr>
        <p:txBody>
          <a:bodyPr>
            <a:noAutofit/>
          </a:bodyPr>
          <a:lstStyle>
            <a:lvl1pPr marL="0" indent="0">
              <a:buNone/>
              <a:defRPr sz="1100">
                <a:solidFill>
                  <a:srgbClr val="424C53"/>
                </a:solidFill>
                <a:latin typeface="+mj-lt"/>
              </a:defRPr>
            </a:lvl1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1" name="Text Placeholder 14"/>
          <p:cNvSpPr>
            <a:spLocks noGrp="1"/>
          </p:cNvSpPr>
          <p:nvPr>
            <p:ph type="body" sz="quarter" idx="36"/>
          </p:nvPr>
        </p:nvSpPr>
        <p:spPr>
          <a:xfrm>
            <a:off x="838200" y="2724150"/>
            <a:ext cx="2819400" cy="609600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000">
                <a:solidFill>
                  <a:schemeClr val="bg1">
                    <a:lumMod val="65000"/>
                  </a:schemeClr>
                </a:solidFill>
                <a:latin typeface="+mj-lt"/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2" name="Text Placeholder 2"/>
          <p:cNvSpPr>
            <a:spLocks noGrp="1"/>
          </p:cNvSpPr>
          <p:nvPr>
            <p:ph type="body" sz="quarter" idx="37"/>
          </p:nvPr>
        </p:nvSpPr>
        <p:spPr>
          <a:xfrm>
            <a:off x="838200" y="3592830"/>
            <a:ext cx="2133600" cy="274320"/>
          </a:xfrm>
        </p:spPr>
        <p:txBody>
          <a:bodyPr>
            <a:noAutofit/>
          </a:bodyPr>
          <a:lstStyle>
            <a:lvl1pPr marL="0" indent="0">
              <a:buNone/>
              <a:defRPr sz="1100">
                <a:solidFill>
                  <a:srgbClr val="424C53"/>
                </a:solidFill>
                <a:latin typeface="+mj-lt"/>
              </a:defRPr>
            </a:lvl1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3" name="Text Placeholder 14"/>
          <p:cNvSpPr>
            <a:spLocks noGrp="1"/>
          </p:cNvSpPr>
          <p:nvPr>
            <p:ph type="body" sz="quarter" idx="38"/>
          </p:nvPr>
        </p:nvSpPr>
        <p:spPr>
          <a:xfrm>
            <a:off x="838200" y="3790950"/>
            <a:ext cx="2819400" cy="609600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000">
                <a:solidFill>
                  <a:schemeClr val="bg1">
                    <a:lumMod val="65000"/>
                  </a:schemeClr>
                </a:solidFill>
                <a:latin typeface="+mj-lt"/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4" name="Text Placeholder 17"/>
          <p:cNvSpPr>
            <a:spLocks noGrp="1"/>
          </p:cNvSpPr>
          <p:nvPr>
            <p:ph type="body" sz="quarter" idx="23"/>
          </p:nvPr>
        </p:nvSpPr>
        <p:spPr>
          <a:xfrm>
            <a:off x="2057400" y="800100"/>
            <a:ext cx="5029200" cy="323850"/>
          </a:xfrm>
        </p:spPr>
        <p:txBody>
          <a:bodyPr>
            <a:noAutofit/>
          </a:bodyPr>
          <a:lstStyle>
            <a:lvl1pPr marL="0" indent="0" algn="ctr">
              <a:buFontTx/>
              <a:buNone/>
              <a:defRPr sz="1050">
                <a:solidFill>
                  <a:srgbClr val="6AAE00"/>
                </a:solidFill>
                <a:latin typeface="Mission Gothic Regular" pitchFamily="50" charset="0"/>
              </a:defRPr>
            </a:lvl1pPr>
            <a:lvl2pPr marL="457200" indent="0">
              <a:buFontTx/>
              <a:buNone/>
              <a:defRPr sz="1050">
                <a:latin typeface="Mission Gothic Regular" pitchFamily="50" charset="0"/>
              </a:defRPr>
            </a:lvl2pPr>
            <a:lvl3pPr marL="914400" indent="0">
              <a:buFontTx/>
              <a:buNone/>
              <a:defRPr sz="1050">
                <a:latin typeface="Mission Gothic Regular" pitchFamily="50" charset="0"/>
              </a:defRPr>
            </a:lvl3pPr>
            <a:lvl4pPr marL="1371600" indent="0">
              <a:buFontTx/>
              <a:buNone/>
              <a:defRPr sz="1050">
                <a:latin typeface="Mission Gothic Regular" pitchFamily="50" charset="0"/>
              </a:defRPr>
            </a:lvl4pPr>
            <a:lvl5pPr marL="1828800" indent="0">
              <a:buFontTx/>
              <a:buNone/>
              <a:defRPr sz="1050">
                <a:latin typeface="Mission Gothic Regular" pitchFamily="50" charset="0"/>
              </a:defRPr>
            </a:lvl5pPr>
          </a:lstStyle>
          <a:p>
            <a:pPr lvl="0"/>
            <a:r>
              <a:rPr lang="ru-RU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14243698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act 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0" y="152400"/>
            <a:ext cx="9144000" cy="2266950"/>
          </a:xfrm>
          <a:prstGeom prst="rect">
            <a:avLst/>
          </a:prstGeom>
          <a:solidFill>
            <a:srgbClr val="04303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JM">
              <a:solidFill>
                <a:schemeClr val="bg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514350"/>
            <a:ext cx="3657600" cy="1371600"/>
          </a:xfrm>
        </p:spPr>
        <p:txBody>
          <a:bodyPr/>
          <a:lstStyle>
            <a:lvl1pPr algn="l">
              <a:defRPr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r>
              <a:rPr lang="ru-RU"/>
              <a:t>Образец заголовка</a:t>
            </a:r>
            <a:endParaRPr lang="en-JM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B65C9F-17B8-4E1B-AEC6-E6414900EB0F}" type="datetime1">
              <a:rPr lang="en-JM" smtClean="0"/>
              <a:t>30/1/2023</a:t>
            </a:fld>
            <a:endParaRPr lang="en-JM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JM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7B18ED-D931-45F4-8873-1BEDAB4DC03E}" type="slidenum">
              <a:rPr lang="en-JM" smtClean="0"/>
              <a:pPr/>
              <a:t>‹#›</a:t>
            </a:fld>
            <a:endParaRPr lang="en-JM"/>
          </a:p>
        </p:txBody>
      </p:sp>
      <p:sp>
        <p:nvSpPr>
          <p:cNvPr id="17" name="Picture Placeholder 16"/>
          <p:cNvSpPr>
            <a:spLocks noGrp="1"/>
          </p:cNvSpPr>
          <p:nvPr>
            <p:ph type="pic" sz="quarter" idx="59"/>
          </p:nvPr>
        </p:nvSpPr>
        <p:spPr>
          <a:xfrm>
            <a:off x="0" y="2419350"/>
            <a:ext cx="9144000" cy="2724150"/>
          </a:xfrm>
        </p:spPr>
        <p:txBody>
          <a:bodyPr>
            <a:normAutofit/>
          </a:bodyPr>
          <a:lstStyle>
            <a:lvl1pPr>
              <a:defRPr sz="1400">
                <a:solidFill>
                  <a:srgbClr val="17375E"/>
                </a:solidFill>
              </a:defRPr>
            </a:lvl1pPr>
          </a:lstStyle>
          <a:p>
            <a:r>
              <a:rPr lang="ru-RU"/>
              <a:t>Вставка рисунка</a:t>
            </a:r>
            <a:endParaRPr lang="en-JM"/>
          </a:p>
        </p:txBody>
      </p:sp>
      <p:sp>
        <p:nvSpPr>
          <p:cNvPr id="12" name="Text Placeholder 18"/>
          <p:cNvSpPr>
            <a:spLocks noGrp="1"/>
          </p:cNvSpPr>
          <p:nvPr>
            <p:ph type="body" sz="quarter" idx="62"/>
          </p:nvPr>
        </p:nvSpPr>
        <p:spPr>
          <a:xfrm>
            <a:off x="3469120" y="1123950"/>
            <a:ext cx="2093480" cy="899160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1000">
                <a:solidFill>
                  <a:schemeClr val="bg1"/>
                </a:solidFill>
              </a:defRPr>
            </a:lvl1pPr>
            <a:lvl2pPr marL="457200" indent="0">
              <a:buFontTx/>
              <a:buNone/>
              <a:defRPr sz="1100"/>
            </a:lvl2pPr>
            <a:lvl3pPr marL="914400" indent="0">
              <a:buFontTx/>
              <a:buNone/>
              <a:defRPr sz="1100"/>
            </a:lvl3pPr>
            <a:lvl4pPr marL="1371600" indent="0">
              <a:buFontTx/>
              <a:buNone/>
              <a:defRPr sz="1100"/>
            </a:lvl4pPr>
            <a:lvl5pPr marL="1828800" indent="0">
              <a:buFontTx/>
              <a:buNone/>
              <a:defRPr sz="1100"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4" name="Text Placeholder 18"/>
          <p:cNvSpPr>
            <a:spLocks noGrp="1"/>
          </p:cNvSpPr>
          <p:nvPr>
            <p:ph type="body" sz="quarter" idx="63"/>
          </p:nvPr>
        </p:nvSpPr>
        <p:spPr>
          <a:xfrm>
            <a:off x="6212320" y="1123950"/>
            <a:ext cx="2093480" cy="899160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1000">
                <a:solidFill>
                  <a:schemeClr val="bg1"/>
                </a:solidFill>
              </a:defRPr>
            </a:lvl1pPr>
            <a:lvl2pPr marL="457200" indent="0">
              <a:buFontTx/>
              <a:buNone/>
              <a:defRPr sz="1100"/>
            </a:lvl2pPr>
            <a:lvl3pPr marL="914400" indent="0">
              <a:buFontTx/>
              <a:buNone/>
              <a:defRPr sz="1100"/>
            </a:lvl3pPr>
            <a:lvl4pPr marL="1371600" indent="0">
              <a:buFontTx/>
              <a:buNone/>
              <a:defRPr sz="1100"/>
            </a:lvl4pPr>
            <a:lvl5pPr marL="1828800" indent="0">
              <a:buFontTx/>
              <a:buNone/>
              <a:defRPr sz="1100"/>
            </a:lvl5pPr>
          </a:lstStyle>
          <a:p>
            <a:pPr lvl="0"/>
            <a:r>
              <a:rPr lang="ru-RU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32441150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 Imag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JM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6509B8-F25A-4A3D-B256-BA2F7F91CA1F}" type="datetime1">
              <a:rPr lang="en-JM" smtClean="0"/>
              <a:t>30/1/2023</a:t>
            </a:fld>
            <a:endParaRPr lang="en-JM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JM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7B18ED-D931-45F4-8873-1BEDAB4DC03E}" type="slidenum">
              <a:rPr lang="en-JM" smtClean="0"/>
              <a:pPr/>
              <a:t>‹#›</a:t>
            </a:fld>
            <a:endParaRPr lang="en-JM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56"/>
          </p:nvPr>
        </p:nvSpPr>
        <p:spPr>
          <a:xfrm>
            <a:off x="533400" y="1352550"/>
            <a:ext cx="2133600" cy="1371600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100">
                <a:solidFill>
                  <a:srgbClr val="17252F"/>
                </a:solidFill>
              </a:defRPr>
            </a:lvl1pPr>
          </a:lstStyle>
          <a:p>
            <a:r>
              <a:rPr lang="ru-RU"/>
              <a:t>Вставка рисунка</a:t>
            </a:r>
            <a:endParaRPr lang="en-JM"/>
          </a:p>
        </p:txBody>
      </p:sp>
      <p:sp>
        <p:nvSpPr>
          <p:cNvPr id="8" name="Picture Placeholder 3"/>
          <p:cNvSpPr>
            <a:spLocks noGrp="1"/>
          </p:cNvSpPr>
          <p:nvPr>
            <p:ph type="pic" sz="quarter" idx="57"/>
          </p:nvPr>
        </p:nvSpPr>
        <p:spPr>
          <a:xfrm>
            <a:off x="2760662" y="1352550"/>
            <a:ext cx="2133600" cy="1371600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100">
                <a:solidFill>
                  <a:srgbClr val="17252F"/>
                </a:solidFill>
              </a:defRPr>
            </a:lvl1pPr>
          </a:lstStyle>
          <a:p>
            <a:r>
              <a:rPr lang="ru-RU"/>
              <a:t>Вставка рисунка</a:t>
            </a:r>
            <a:endParaRPr lang="en-JM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58"/>
          </p:nvPr>
        </p:nvSpPr>
        <p:spPr>
          <a:xfrm>
            <a:off x="533400" y="2800350"/>
            <a:ext cx="2133600" cy="1371600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100">
                <a:solidFill>
                  <a:srgbClr val="17252F"/>
                </a:solidFill>
              </a:defRPr>
            </a:lvl1pPr>
          </a:lstStyle>
          <a:p>
            <a:r>
              <a:rPr lang="ru-RU"/>
              <a:t>Вставка рисунка</a:t>
            </a:r>
            <a:endParaRPr lang="en-JM"/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59"/>
          </p:nvPr>
        </p:nvSpPr>
        <p:spPr>
          <a:xfrm>
            <a:off x="2760662" y="2800350"/>
            <a:ext cx="2133600" cy="1371600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100">
                <a:solidFill>
                  <a:srgbClr val="17252F"/>
                </a:solidFill>
              </a:defRPr>
            </a:lvl1pPr>
          </a:lstStyle>
          <a:p>
            <a:r>
              <a:rPr lang="ru-RU"/>
              <a:t>Вставка рисунка</a:t>
            </a:r>
            <a:endParaRPr lang="en-JM"/>
          </a:p>
        </p:txBody>
      </p:sp>
      <p:sp>
        <p:nvSpPr>
          <p:cNvPr id="11" name="Text Placeholder 17"/>
          <p:cNvSpPr>
            <a:spLocks noGrp="1"/>
          </p:cNvSpPr>
          <p:nvPr>
            <p:ph type="body" sz="quarter" idx="23"/>
          </p:nvPr>
        </p:nvSpPr>
        <p:spPr>
          <a:xfrm>
            <a:off x="2057400" y="800100"/>
            <a:ext cx="5029200" cy="323850"/>
          </a:xfrm>
        </p:spPr>
        <p:txBody>
          <a:bodyPr>
            <a:noAutofit/>
          </a:bodyPr>
          <a:lstStyle>
            <a:lvl1pPr marL="0" indent="0" algn="ctr">
              <a:buFontTx/>
              <a:buNone/>
              <a:defRPr sz="1050">
                <a:solidFill>
                  <a:srgbClr val="6AAE00"/>
                </a:solidFill>
                <a:latin typeface="Mission Gothic Regular" pitchFamily="50" charset="0"/>
              </a:defRPr>
            </a:lvl1pPr>
            <a:lvl2pPr marL="457200" indent="0">
              <a:buFontTx/>
              <a:buNone/>
              <a:defRPr sz="1050">
                <a:latin typeface="Mission Gothic Regular" pitchFamily="50" charset="0"/>
              </a:defRPr>
            </a:lvl2pPr>
            <a:lvl3pPr marL="914400" indent="0">
              <a:buFontTx/>
              <a:buNone/>
              <a:defRPr sz="1050">
                <a:latin typeface="Mission Gothic Regular" pitchFamily="50" charset="0"/>
              </a:defRPr>
            </a:lvl3pPr>
            <a:lvl4pPr marL="1371600" indent="0">
              <a:buFontTx/>
              <a:buNone/>
              <a:defRPr sz="1050">
                <a:latin typeface="Mission Gothic Regular" pitchFamily="50" charset="0"/>
              </a:defRPr>
            </a:lvl4pPr>
            <a:lvl5pPr marL="1828800" indent="0">
              <a:buFontTx/>
              <a:buNone/>
              <a:defRPr sz="1050">
                <a:latin typeface="Mission Gothic Regular" pitchFamily="50" charset="0"/>
              </a:defRPr>
            </a:lvl5pPr>
          </a:lstStyle>
          <a:p>
            <a:pPr lvl="0"/>
            <a:r>
              <a:rPr lang="ru-RU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20605131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B2A7A4-AAD9-44A4-9BF8-F79B6E2FA064}" type="datetime1">
              <a:rPr lang="en-JM" smtClean="0"/>
              <a:t>30/1/2023</a:t>
            </a:fld>
            <a:endParaRPr lang="en-JM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JM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51E4B8"/>
                </a:solidFill>
              </a:defRPr>
            </a:lvl1pPr>
          </a:lstStyle>
          <a:p>
            <a:fld id="{857B18ED-D931-45F4-8873-1BEDAB4DC03E}" type="slidenum">
              <a:rPr lang="en-JM" smtClean="0"/>
              <a:pPr/>
              <a:t>‹#›</a:t>
            </a:fld>
            <a:endParaRPr lang="en-JM" dirty="0"/>
          </a:p>
        </p:txBody>
      </p:sp>
    </p:spTree>
    <p:extLst>
      <p:ext uri="{BB962C8B-B14F-4D97-AF65-F5344CB8AC3E}">
        <p14:creationId xmlns:p14="http://schemas.microsoft.com/office/powerpoint/2010/main" val="12877937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ingle Image Layout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7A8067-721F-41F8-843F-0B363EF79AC2}" type="datetime1">
              <a:rPr lang="en-JM" smtClean="0"/>
              <a:t>30/1/2023</a:t>
            </a:fld>
            <a:endParaRPr lang="en-JM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JM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7B18ED-D931-45F4-8873-1BEDAB4DC03E}" type="slidenum">
              <a:rPr lang="en-JM" smtClean="0"/>
              <a:pPr/>
              <a:t>‹#›</a:t>
            </a:fld>
            <a:endParaRPr lang="en-JM"/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29"/>
          </p:nvPr>
        </p:nvSpPr>
        <p:spPr>
          <a:xfrm>
            <a:off x="533400" y="0"/>
            <a:ext cx="4343400" cy="5143500"/>
          </a:xfrm>
        </p:spPr>
        <p:txBody>
          <a:bodyPr/>
          <a:lstStyle/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5181600" y="361950"/>
            <a:ext cx="3505200" cy="857250"/>
          </a:xfrm>
        </p:spPr>
        <p:txBody>
          <a:bodyPr/>
          <a:lstStyle>
            <a:lvl1pPr algn="l">
              <a:defRPr/>
            </a:lvl1pPr>
          </a:lstStyle>
          <a:p>
            <a:r>
              <a:rPr lang="ru-RU"/>
              <a:t>Образец заголовка</a:t>
            </a:r>
            <a:endParaRPr lang="en-JM" dirty="0"/>
          </a:p>
        </p:txBody>
      </p:sp>
      <p:sp>
        <p:nvSpPr>
          <p:cNvPr id="11" name="Text Placeholder 17"/>
          <p:cNvSpPr>
            <a:spLocks noGrp="1"/>
          </p:cNvSpPr>
          <p:nvPr>
            <p:ph type="body" sz="quarter" idx="23"/>
          </p:nvPr>
        </p:nvSpPr>
        <p:spPr>
          <a:xfrm>
            <a:off x="5181600" y="971550"/>
            <a:ext cx="3505200" cy="323850"/>
          </a:xfrm>
        </p:spPr>
        <p:txBody>
          <a:bodyPr>
            <a:noAutofit/>
          </a:bodyPr>
          <a:lstStyle>
            <a:lvl1pPr marL="0" indent="0" algn="l">
              <a:buFontTx/>
              <a:buNone/>
              <a:defRPr sz="1050">
                <a:solidFill>
                  <a:srgbClr val="6AAE00"/>
                </a:solidFill>
                <a:latin typeface="Mission Gothic Regular" pitchFamily="50" charset="0"/>
              </a:defRPr>
            </a:lvl1pPr>
            <a:lvl2pPr marL="457200" indent="0">
              <a:buFontTx/>
              <a:buNone/>
              <a:defRPr sz="1050">
                <a:latin typeface="Mission Gothic Regular" pitchFamily="50" charset="0"/>
              </a:defRPr>
            </a:lvl2pPr>
            <a:lvl3pPr marL="914400" indent="0">
              <a:buFontTx/>
              <a:buNone/>
              <a:defRPr sz="1050">
                <a:latin typeface="Mission Gothic Regular" pitchFamily="50" charset="0"/>
              </a:defRPr>
            </a:lvl3pPr>
            <a:lvl4pPr marL="1371600" indent="0">
              <a:buFontTx/>
              <a:buNone/>
              <a:defRPr sz="1050">
                <a:latin typeface="Mission Gothic Regular" pitchFamily="50" charset="0"/>
              </a:defRPr>
            </a:lvl4pPr>
            <a:lvl5pPr marL="1828800" indent="0">
              <a:buFontTx/>
              <a:buNone/>
              <a:defRPr sz="1050">
                <a:latin typeface="Mission Gothic Regular" pitchFamily="50" charset="0"/>
              </a:defRPr>
            </a:lvl5pPr>
          </a:lstStyle>
          <a:p>
            <a:pPr lvl="0"/>
            <a:r>
              <a:rPr lang="ru-RU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15014154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ingle Imag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AEC0CD-1FE0-4A68-8C08-566BD818F402}" type="datetime1">
              <a:rPr lang="en-JM" smtClean="0"/>
              <a:t>30/1/2023</a:t>
            </a:fld>
            <a:endParaRPr lang="en-JM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JM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7B18ED-D931-45F4-8873-1BEDAB4DC03E}" type="slidenum">
              <a:rPr lang="en-JM" smtClean="0"/>
              <a:pPr/>
              <a:t>‹#›</a:t>
            </a:fld>
            <a:endParaRPr lang="en-JM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9144000" cy="5143500"/>
          </a:xfrm>
        </p:spPr>
        <p:txBody>
          <a:bodyPr/>
          <a:lstStyle/>
          <a:p>
            <a:r>
              <a:rPr lang="ru-RU"/>
              <a:t>Вставка рисунка</a:t>
            </a:r>
            <a:endParaRPr lang="en-JM"/>
          </a:p>
        </p:txBody>
      </p:sp>
    </p:spTree>
    <p:extLst>
      <p:ext uri="{BB962C8B-B14F-4D97-AF65-F5344CB8AC3E}">
        <p14:creationId xmlns:p14="http://schemas.microsoft.com/office/powerpoint/2010/main" val="13288741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 Imag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Ellipse 98"/>
          <p:cNvSpPr/>
          <p:nvPr userDrawn="1"/>
        </p:nvSpPr>
        <p:spPr bwMode="auto">
          <a:xfrm rot="10800000" flipV="1">
            <a:off x="304800" y="4256165"/>
            <a:ext cx="2574295" cy="220587"/>
          </a:xfrm>
          <a:prstGeom prst="ellipse">
            <a:avLst/>
          </a:prstGeom>
          <a:gradFill flip="none" rotWithShape="1">
            <a:gsLst>
              <a:gs pos="100000">
                <a:srgbClr val="FFFFFF">
                  <a:alpha val="0"/>
                </a:srgbClr>
              </a:gs>
              <a:gs pos="0">
                <a:schemeClr val="tx1">
                  <a:lumMod val="40000"/>
                  <a:lumOff val="60000"/>
                </a:schemeClr>
              </a:gs>
            </a:gsLst>
            <a:path path="shape">
              <a:fillToRect l="50000" t="50000" r="50000" b="50000"/>
            </a:path>
            <a:tileRect/>
          </a:gradFill>
          <a:ln w="9525" cap="flat" cmpd="sng" algn="ctr">
            <a:noFill/>
            <a:prstDash val="solid"/>
          </a:ln>
          <a:effectLst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FFFFFF"/>
              </a:solidFill>
              <a:latin typeface="Calibri"/>
              <a:ea typeface="+mn-ea"/>
              <a:cs typeface="Calibri"/>
            </a:endParaRPr>
          </a:p>
        </p:txBody>
      </p:sp>
      <p:sp>
        <p:nvSpPr>
          <p:cNvPr id="28" name="Ellipse 98"/>
          <p:cNvSpPr/>
          <p:nvPr userDrawn="1"/>
        </p:nvSpPr>
        <p:spPr bwMode="auto">
          <a:xfrm rot="10800000" flipV="1">
            <a:off x="3276605" y="4245938"/>
            <a:ext cx="2574295" cy="220587"/>
          </a:xfrm>
          <a:prstGeom prst="ellipse">
            <a:avLst/>
          </a:prstGeom>
          <a:gradFill flip="none" rotWithShape="1">
            <a:gsLst>
              <a:gs pos="100000">
                <a:srgbClr val="FFFFFF">
                  <a:alpha val="0"/>
                </a:srgbClr>
              </a:gs>
              <a:gs pos="0">
                <a:schemeClr val="tx1">
                  <a:lumMod val="40000"/>
                  <a:lumOff val="60000"/>
                </a:schemeClr>
              </a:gs>
            </a:gsLst>
            <a:path path="shape">
              <a:fillToRect l="50000" t="50000" r="50000" b="50000"/>
            </a:path>
            <a:tileRect/>
          </a:gradFill>
          <a:ln w="9525" cap="flat" cmpd="sng" algn="ctr">
            <a:noFill/>
            <a:prstDash val="solid"/>
          </a:ln>
          <a:effectLst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FFFFFF"/>
              </a:solidFill>
              <a:latin typeface="Calibri"/>
              <a:ea typeface="+mn-ea"/>
              <a:cs typeface="Calibri"/>
            </a:endParaRPr>
          </a:p>
        </p:txBody>
      </p:sp>
      <p:sp>
        <p:nvSpPr>
          <p:cNvPr id="29" name="Ellipse 98"/>
          <p:cNvSpPr/>
          <p:nvPr userDrawn="1"/>
        </p:nvSpPr>
        <p:spPr bwMode="auto">
          <a:xfrm rot="10800000" flipV="1">
            <a:off x="6096004" y="4245938"/>
            <a:ext cx="2574295" cy="220587"/>
          </a:xfrm>
          <a:prstGeom prst="ellipse">
            <a:avLst/>
          </a:prstGeom>
          <a:gradFill flip="none" rotWithShape="1">
            <a:gsLst>
              <a:gs pos="100000">
                <a:srgbClr val="FFFFFF">
                  <a:alpha val="0"/>
                </a:srgbClr>
              </a:gs>
              <a:gs pos="0">
                <a:schemeClr val="tx1">
                  <a:lumMod val="40000"/>
                  <a:lumOff val="60000"/>
                </a:schemeClr>
              </a:gs>
            </a:gsLst>
            <a:path path="shape">
              <a:fillToRect l="50000" t="50000" r="50000" b="50000"/>
            </a:path>
            <a:tileRect/>
          </a:gradFill>
          <a:ln w="9525" cap="flat" cmpd="sng" algn="ctr">
            <a:noFill/>
            <a:prstDash val="solid"/>
          </a:ln>
          <a:effectLst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FFFFFF"/>
              </a:solidFill>
              <a:latin typeface="Calibri"/>
              <a:ea typeface="+mn-ea"/>
              <a:cs typeface="Calibri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9CCBBC-3CEA-41D4-937E-669246A06E11}" type="datetime1">
              <a:rPr lang="en-JM" smtClean="0"/>
              <a:t>30/1/2023</a:t>
            </a:fld>
            <a:endParaRPr lang="en-JM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JM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7B18ED-D931-45F4-8873-1BEDAB4DC03E}" type="slidenum">
              <a:rPr lang="en-JM" smtClean="0"/>
              <a:pPr/>
              <a:t>‹#›</a:t>
            </a:fld>
            <a:endParaRPr lang="en-JM"/>
          </a:p>
        </p:txBody>
      </p:sp>
      <p:sp>
        <p:nvSpPr>
          <p:cNvPr id="7" name="Title Placeholder 1"/>
          <p:cNvSpPr>
            <a:spLocks noGrp="1"/>
          </p:cNvSpPr>
          <p:nvPr>
            <p:ph type="title"/>
          </p:nvPr>
        </p:nvSpPr>
        <p:spPr>
          <a:xfrm>
            <a:off x="457200" y="266700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JM" dirty="0"/>
          </a:p>
        </p:txBody>
      </p:sp>
      <p:sp>
        <p:nvSpPr>
          <p:cNvPr id="10" name="Rectangle 9"/>
          <p:cNvSpPr/>
          <p:nvPr userDrawn="1"/>
        </p:nvSpPr>
        <p:spPr>
          <a:xfrm rot="16200000" flipH="1">
            <a:off x="835341" y="2327682"/>
            <a:ext cx="1695744" cy="239176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JM" dirty="0">
              <a:latin typeface="Calibri"/>
              <a:cs typeface="Calibri"/>
            </a:endParaRPr>
          </a:p>
        </p:txBody>
      </p:sp>
      <p:sp>
        <p:nvSpPr>
          <p:cNvPr id="13" name="Rectangle 12"/>
          <p:cNvSpPr/>
          <p:nvPr userDrawn="1"/>
        </p:nvSpPr>
        <p:spPr>
          <a:xfrm rot="16200000" flipH="1">
            <a:off x="3730663" y="2322703"/>
            <a:ext cx="1695744" cy="239176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JM">
              <a:latin typeface="Calibri"/>
              <a:cs typeface="Calibri"/>
            </a:endParaRPr>
          </a:p>
        </p:txBody>
      </p:sp>
      <p:sp>
        <p:nvSpPr>
          <p:cNvPr id="16" name="Rectangle 15"/>
          <p:cNvSpPr/>
          <p:nvPr userDrawn="1"/>
        </p:nvSpPr>
        <p:spPr>
          <a:xfrm rot="16200000" flipH="1">
            <a:off x="6550062" y="2322703"/>
            <a:ext cx="1695744" cy="239176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JM">
              <a:latin typeface="Calibri"/>
              <a:cs typeface="Calibri"/>
            </a:endParaRPr>
          </a:p>
        </p:txBody>
      </p:sp>
      <p:sp>
        <p:nvSpPr>
          <p:cNvPr id="18" name="Text Placeholder 33"/>
          <p:cNvSpPr>
            <a:spLocks noGrp="1"/>
          </p:cNvSpPr>
          <p:nvPr>
            <p:ph type="body" sz="quarter" idx="16"/>
          </p:nvPr>
        </p:nvSpPr>
        <p:spPr>
          <a:xfrm>
            <a:off x="593099" y="3164834"/>
            <a:ext cx="2180231" cy="1073953"/>
          </a:xfrm>
        </p:spPr>
        <p:txBody>
          <a:bodyPr>
            <a:noAutofit/>
          </a:bodyPr>
          <a:lstStyle>
            <a:lvl1pPr marL="0" indent="0" algn="ctr">
              <a:spcBef>
                <a:spcPts val="0"/>
              </a:spcBef>
              <a:buFontTx/>
              <a:buNone/>
              <a:defRPr sz="1000">
                <a:solidFill>
                  <a:schemeClr val="bg1">
                    <a:lumMod val="65000"/>
                  </a:schemeClr>
                </a:solidFill>
                <a:latin typeface="+mj-lt"/>
                <a:cs typeface="Calibri"/>
              </a:defRPr>
            </a:lvl1pPr>
            <a:lvl2pPr marL="457200" indent="0">
              <a:buFontTx/>
              <a:buNone/>
              <a:defRPr sz="1400">
                <a:solidFill>
                  <a:schemeClr val="tx1">
                    <a:lumMod val="65000"/>
                    <a:lumOff val="35000"/>
                  </a:schemeClr>
                </a:solidFill>
                <a:latin typeface="PT Sans" pitchFamily="34" charset="0"/>
              </a:defRPr>
            </a:lvl2pPr>
            <a:lvl3pPr marL="914400" indent="0">
              <a:buFontTx/>
              <a:buNone/>
              <a:defRPr sz="1400">
                <a:solidFill>
                  <a:schemeClr val="tx1">
                    <a:lumMod val="65000"/>
                    <a:lumOff val="35000"/>
                  </a:schemeClr>
                </a:solidFill>
                <a:latin typeface="PT Sans" pitchFamily="34" charset="0"/>
              </a:defRPr>
            </a:lvl3pPr>
            <a:lvl4pPr marL="1371600" indent="0">
              <a:buFontTx/>
              <a:buNone/>
              <a:defRPr sz="1400">
                <a:solidFill>
                  <a:schemeClr val="tx1">
                    <a:lumMod val="65000"/>
                    <a:lumOff val="35000"/>
                  </a:schemeClr>
                </a:solidFill>
                <a:latin typeface="PT Sans" pitchFamily="34" charset="0"/>
              </a:defRPr>
            </a:lvl4pPr>
            <a:lvl5pPr marL="1828800" indent="0">
              <a:buFontTx/>
              <a:buNone/>
              <a:defRPr sz="1400">
                <a:solidFill>
                  <a:schemeClr val="tx1">
                    <a:lumMod val="65000"/>
                    <a:lumOff val="35000"/>
                  </a:schemeClr>
                </a:solidFill>
                <a:latin typeface="PT Sans" pitchFamily="34" charset="0"/>
              </a:defRPr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9" name="Text Placeholder 33"/>
          <p:cNvSpPr>
            <a:spLocks noGrp="1"/>
          </p:cNvSpPr>
          <p:nvPr>
            <p:ph type="body" sz="quarter" idx="17"/>
          </p:nvPr>
        </p:nvSpPr>
        <p:spPr>
          <a:xfrm>
            <a:off x="3488422" y="3164834"/>
            <a:ext cx="2180231" cy="1073953"/>
          </a:xfrm>
        </p:spPr>
        <p:txBody>
          <a:bodyPr>
            <a:noAutofit/>
          </a:bodyPr>
          <a:lstStyle>
            <a:lvl1pPr marL="0" indent="0" algn="ctr">
              <a:spcBef>
                <a:spcPts val="0"/>
              </a:spcBef>
              <a:buFontTx/>
              <a:buNone/>
              <a:defRPr sz="1000">
                <a:solidFill>
                  <a:schemeClr val="bg1">
                    <a:lumMod val="65000"/>
                  </a:schemeClr>
                </a:solidFill>
                <a:latin typeface="+mj-lt"/>
                <a:cs typeface="Calibri"/>
              </a:defRPr>
            </a:lvl1pPr>
            <a:lvl2pPr marL="457200" indent="0">
              <a:buFontTx/>
              <a:buNone/>
              <a:defRPr sz="1400">
                <a:solidFill>
                  <a:schemeClr val="tx1">
                    <a:lumMod val="65000"/>
                    <a:lumOff val="35000"/>
                  </a:schemeClr>
                </a:solidFill>
                <a:latin typeface="PT Sans" pitchFamily="34" charset="0"/>
              </a:defRPr>
            </a:lvl2pPr>
            <a:lvl3pPr marL="914400" indent="0">
              <a:buFontTx/>
              <a:buNone/>
              <a:defRPr sz="1400">
                <a:solidFill>
                  <a:schemeClr val="tx1">
                    <a:lumMod val="65000"/>
                    <a:lumOff val="35000"/>
                  </a:schemeClr>
                </a:solidFill>
                <a:latin typeface="PT Sans" pitchFamily="34" charset="0"/>
              </a:defRPr>
            </a:lvl3pPr>
            <a:lvl4pPr marL="1371600" indent="0">
              <a:buFontTx/>
              <a:buNone/>
              <a:defRPr sz="1400">
                <a:solidFill>
                  <a:schemeClr val="tx1">
                    <a:lumMod val="65000"/>
                    <a:lumOff val="35000"/>
                  </a:schemeClr>
                </a:solidFill>
                <a:latin typeface="PT Sans" pitchFamily="34" charset="0"/>
              </a:defRPr>
            </a:lvl4pPr>
            <a:lvl5pPr marL="1828800" indent="0">
              <a:buFontTx/>
              <a:buNone/>
              <a:defRPr sz="1400">
                <a:solidFill>
                  <a:schemeClr val="tx1">
                    <a:lumMod val="65000"/>
                    <a:lumOff val="35000"/>
                  </a:schemeClr>
                </a:solidFill>
                <a:latin typeface="PT Sans" pitchFamily="34" charset="0"/>
              </a:defRPr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0" name="Text Placeholder 33"/>
          <p:cNvSpPr>
            <a:spLocks noGrp="1"/>
          </p:cNvSpPr>
          <p:nvPr>
            <p:ph type="body" sz="quarter" idx="18"/>
          </p:nvPr>
        </p:nvSpPr>
        <p:spPr>
          <a:xfrm>
            <a:off x="6307819" y="3164834"/>
            <a:ext cx="2180231" cy="1073953"/>
          </a:xfrm>
        </p:spPr>
        <p:txBody>
          <a:bodyPr>
            <a:noAutofit/>
          </a:bodyPr>
          <a:lstStyle>
            <a:lvl1pPr marL="0" indent="0" algn="ctr">
              <a:spcBef>
                <a:spcPts val="0"/>
              </a:spcBef>
              <a:buFontTx/>
              <a:buNone/>
              <a:defRPr sz="1000">
                <a:solidFill>
                  <a:schemeClr val="bg1">
                    <a:lumMod val="65000"/>
                  </a:schemeClr>
                </a:solidFill>
                <a:latin typeface="+mj-lt"/>
                <a:cs typeface="Calibri"/>
              </a:defRPr>
            </a:lvl1pPr>
            <a:lvl2pPr marL="457200" indent="0">
              <a:buFontTx/>
              <a:buNone/>
              <a:defRPr sz="1400">
                <a:solidFill>
                  <a:schemeClr val="tx1">
                    <a:lumMod val="65000"/>
                    <a:lumOff val="35000"/>
                  </a:schemeClr>
                </a:solidFill>
                <a:latin typeface="PT Sans" pitchFamily="34" charset="0"/>
              </a:defRPr>
            </a:lvl2pPr>
            <a:lvl3pPr marL="914400" indent="0">
              <a:buFontTx/>
              <a:buNone/>
              <a:defRPr sz="1400">
                <a:solidFill>
                  <a:schemeClr val="tx1">
                    <a:lumMod val="65000"/>
                    <a:lumOff val="35000"/>
                  </a:schemeClr>
                </a:solidFill>
                <a:latin typeface="PT Sans" pitchFamily="34" charset="0"/>
              </a:defRPr>
            </a:lvl3pPr>
            <a:lvl4pPr marL="1371600" indent="0">
              <a:buFontTx/>
              <a:buNone/>
              <a:defRPr sz="1400">
                <a:solidFill>
                  <a:schemeClr val="tx1">
                    <a:lumMod val="65000"/>
                    <a:lumOff val="35000"/>
                  </a:schemeClr>
                </a:solidFill>
                <a:latin typeface="PT Sans" pitchFamily="34" charset="0"/>
              </a:defRPr>
            </a:lvl4pPr>
            <a:lvl5pPr marL="1828800" indent="0">
              <a:buFontTx/>
              <a:buNone/>
              <a:defRPr sz="1400">
                <a:solidFill>
                  <a:schemeClr val="tx1">
                    <a:lumMod val="65000"/>
                    <a:lumOff val="35000"/>
                  </a:schemeClr>
                </a:solidFill>
                <a:latin typeface="PT Sans" pitchFamily="34" charset="0"/>
              </a:defRPr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1" name="Text Placeholder 37"/>
          <p:cNvSpPr>
            <a:spLocks noGrp="1"/>
          </p:cNvSpPr>
          <p:nvPr>
            <p:ph type="body" sz="quarter" idx="19"/>
          </p:nvPr>
        </p:nvSpPr>
        <p:spPr>
          <a:xfrm>
            <a:off x="563530" y="2846389"/>
            <a:ext cx="2209799" cy="258763"/>
          </a:xfrm>
        </p:spPr>
        <p:txBody>
          <a:bodyPr>
            <a:noAutofit/>
          </a:bodyPr>
          <a:lstStyle>
            <a:lvl1pPr marL="0" indent="0" algn="ctr">
              <a:spcBef>
                <a:spcPts val="0"/>
              </a:spcBef>
              <a:buNone/>
              <a:defRPr sz="1100" b="0">
                <a:solidFill>
                  <a:srgbClr val="424C53"/>
                </a:solidFill>
                <a:latin typeface="+mj-lt"/>
                <a:ea typeface="Open Sans bold" pitchFamily="34" charset="0"/>
                <a:cs typeface="Franklin Gothic Demi Cond" pitchFamily="34" charset="0"/>
              </a:defRPr>
            </a:lvl1pPr>
            <a:lvl2pPr>
              <a:defRPr>
                <a:latin typeface="Open Sans bold" pitchFamily="34" charset="0"/>
                <a:ea typeface="Open Sans bold" pitchFamily="34" charset="0"/>
                <a:cs typeface="Open Sans bold" pitchFamily="34" charset="0"/>
              </a:defRPr>
            </a:lvl2pPr>
            <a:lvl3pPr>
              <a:defRPr>
                <a:latin typeface="Open Sans bold" pitchFamily="34" charset="0"/>
                <a:ea typeface="Open Sans bold" pitchFamily="34" charset="0"/>
                <a:cs typeface="Open Sans bold" pitchFamily="34" charset="0"/>
              </a:defRPr>
            </a:lvl3pPr>
            <a:lvl4pPr>
              <a:defRPr>
                <a:latin typeface="Open Sans bold" pitchFamily="34" charset="0"/>
                <a:ea typeface="Open Sans bold" pitchFamily="34" charset="0"/>
                <a:cs typeface="Open Sans bold" pitchFamily="34" charset="0"/>
              </a:defRPr>
            </a:lvl4pPr>
            <a:lvl5pPr>
              <a:defRPr>
                <a:latin typeface="Open Sans bold" pitchFamily="34" charset="0"/>
                <a:ea typeface="Open Sans bold" pitchFamily="34" charset="0"/>
                <a:cs typeface="Open Sans bold" pitchFamily="34" charset="0"/>
              </a:defRPr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2" name="Text Placeholder 37"/>
          <p:cNvSpPr>
            <a:spLocks noGrp="1"/>
          </p:cNvSpPr>
          <p:nvPr>
            <p:ph type="body" sz="quarter" idx="20"/>
          </p:nvPr>
        </p:nvSpPr>
        <p:spPr>
          <a:xfrm>
            <a:off x="3473638" y="2828917"/>
            <a:ext cx="2209799" cy="258763"/>
          </a:xfrm>
        </p:spPr>
        <p:txBody>
          <a:bodyPr>
            <a:noAutofit/>
          </a:bodyPr>
          <a:lstStyle>
            <a:lvl1pPr marL="0" indent="0" algn="ctr">
              <a:spcBef>
                <a:spcPts val="0"/>
              </a:spcBef>
              <a:buNone/>
              <a:defRPr sz="1100" b="0">
                <a:solidFill>
                  <a:srgbClr val="424C53"/>
                </a:solidFill>
                <a:latin typeface="+mj-lt"/>
                <a:ea typeface="Open Sans bold" pitchFamily="34" charset="0"/>
                <a:cs typeface="Franklin Gothic Demi Cond" pitchFamily="34" charset="0"/>
              </a:defRPr>
            </a:lvl1pPr>
            <a:lvl2pPr>
              <a:defRPr>
                <a:latin typeface="Open Sans bold" pitchFamily="34" charset="0"/>
                <a:ea typeface="Open Sans bold" pitchFamily="34" charset="0"/>
                <a:cs typeface="Open Sans bold" pitchFamily="34" charset="0"/>
              </a:defRPr>
            </a:lvl2pPr>
            <a:lvl3pPr>
              <a:defRPr>
                <a:latin typeface="Open Sans bold" pitchFamily="34" charset="0"/>
                <a:ea typeface="Open Sans bold" pitchFamily="34" charset="0"/>
                <a:cs typeface="Open Sans bold" pitchFamily="34" charset="0"/>
              </a:defRPr>
            </a:lvl3pPr>
            <a:lvl4pPr>
              <a:defRPr>
                <a:latin typeface="Open Sans bold" pitchFamily="34" charset="0"/>
                <a:ea typeface="Open Sans bold" pitchFamily="34" charset="0"/>
                <a:cs typeface="Open Sans bold" pitchFamily="34" charset="0"/>
              </a:defRPr>
            </a:lvl4pPr>
            <a:lvl5pPr>
              <a:defRPr>
                <a:latin typeface="Open Sans bold" pitchFamily="34" charset="0"/>
                <a:ea typeface="Open Sans bold" pitchFamily="34" charset="0"/>
                <a:cs typeface="Open Sans bold" pitchFamily="34" charset="0"/>
              </a:defRPr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3" name="Text Placeholder 37"/>
          <p:cNvSpPr>
            <a:spLocks noGrp="1"/>
          </p:cNvSpPr>
          <p:nvPr>
            <p:ph type="body" sz="quarter" idx="21"/>
          </p:nvPr>
        </p:nvSpPr>
        <p:spPr>
          <a:xfrm>
            <a:off x="6307823" y="2828917"/>
            <a:ext cx="2209799" cy="258763"/>
          </a:xfrm>
        </p:spPr>
        <p:txBody>
          <a:bodyPr>
            <a:noAutofit/>
          </a:bodyPr>
          <a:lstStyle>
            <a:lvl1pPr marL="0" indent="0" algn="ctr">
              <a:spcBef>
                <a:spcPts val="0"/>
              </a:spcBef>
              <a:buNone/>
              <a:defRPr sz="1100" b="0">
                <a:solidFill>
                  <a:srgbClr val="424C53"/>
                </a:solidFill>
                <a:latin typeface="+mj-lt"/>
                <a:ea typeface="Open Sans bold" pitchFamily="34" charset="0"/>
                <a:cs typeface="Franklin Gothic Demi Cond" pitchFamily="34" charset="0"/>
              </a:defRPr>
            </a:lvl1pPr>
            <a:lvl2pPr>
              <a:defRPr>
                <a:latin typeface="Open Sans bold" pitchFamily="34" charset="0"/>
                <a:ea typeface="Open Sans bold" pitchFamily="34" charset="0"/>
                <a:cs typeface="Open Sans bold" pitchFamily="34" charset="0"/>
              </a:defRPr>
            </a:lvl2pPr>
            <a:lvl3pPr>
              <a:defRPr>
                <a:latin typeface="Open Sans bold" pitchFamily="34" charset="0"/>
                <a:ea typeface="Open Sans bold" pitchFamily="34" charset="0"/>
                <a:cs typeface="Open Sans bold" pitchFamily="34" charset="0"/>
              </a:defRPr>
            </a:lvl3pPr>
            <a:lvl4pPr>
              <a:defRPr>
                <a:latin typeface="Open Sans bold" pitchFamily="34" charset="0"/>
                <a:ea typeface="Open Sans bold" pitchFamily="34" charset="0"/>
                <a:cs typeface="Open Sans bold" pitchFamily="34" charset="0"/>
              </a:defRPr>
            </a:lvl4pPr>
            <a:lvl5pPr>
              <a:defRPr>
                <a:latin typeface="Open Sans bold" pitchFamily="34" charset="0"/>
                <a:ea typeface="Open Sans bold" pitchFamily="34" charset="0"/>
                <a:cs typeface="Open Sans bold" pitchFamily="34" charset="0"/>
              </a:defRPr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4" name="Picture Placeholder 28"/>
          <p:cNvSpPr>
            <a:spLocks noGrp="1"/>
          </p:cNvSpPr>
          <p:nvPr>
            <p:ph type="pic" sz="quarter" idx="13"/>
          </p:nvPr>
        </p:nvSpPr>
        <p:spPr>
          <a:xfrm>
            <a:off x="487328" y="1281330"/>
            <a:ext cx="2392363" cy="1394362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alibri"/>
                <a:cs typeface="Calibri"/>
              </a:defRPr>
            </a:lvl1pPr>
          </a:lstStyle>
          <a:p>
            <a:r>
              <a:rPr lang="ru-RU"/>
              <a:t>Вставка рисунка</a:t>
            </a:r>
            <a:endParaRPr lang="en-JM"/>
          </a:p>
        </p:txBody>
      </p:sp>
      <p:sp>
        <p:nvSpPr>
          <p:cNvPr id="25" name="Picture Placeholder 28"/>
          <p:cNvSpPr>
            <a:spLocks noGrp="1"/>
          </p:cNvSpPr>
          <p:nvPr>
            <p:ph type="pic" sz="quarter" idx="14"/>
          </p:nvPr>
        </p:nvSpPr>
        <p:spPr>
          <a:xfrm>
            <a:off x="3382651" y="1276350"/>
            <a:ext cx="2392363" cy="1394362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alibri"/>
                <a:cs typeface="Calibri"/>
              </a:defRPr>
            </a:lvl1pPr>
          </a:lstStyle>
          <a:p>
            <a:r>
              <a:rPr lang="ru-RU"/>
              <a:t>Вставка рисунка</a:t>
            </a:r>
            <a:endParaRPr lang="en-JM"/>
          </a:p>
        </p:txBody>
      </p:sp>
      <p:sp>
        <p:nvSpPr>
          <p:cNvPr id="26" name="Picture Placeholder 28"/>
          <p:cNvSpPr>
            <a:spLocks noGrp="1"/>
          </p:cNvSpPr>
          <p:nvPr>
            <p:ph type="pic" sz="quarter" idx="15"/>
          </p:nvPr>
        </p:nvSpPr>
        <p:spPr>
          <a:xfrm>
            <a:off x="6201431" y="1276350"/>
            <a:ext cx="2392363" cy="1394362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alibri"/>
                <a:cs typeface="Calibri"/>
              </a:defRPr>
            </a:lvl1pPr>
          </a:lstStyle>
          <a:p>
            <a:r>
              <a:rPr lang="ru-RU"/>
              <a:t>Вставка рисунка</a:t>
            </a:r>
            <a:endParaRPr lang="en-JM"/>
          </a:p>
        </p:txBody>
      </p:sp>
      <p:sp>
        <p:nvSpPr>
          <p:cNvPr id="30" name="Text Placeholder 17"/>
          <p:cNvSpPr>
            <a:spLocks noGrp="1"/>
          </p:cNvSpPr>
          <p:nvPr>
            <p:ph type="body" sz="quarter" idx="23"/>
          </p:nvPr>
        </p:nvSpPr>
        <p:spPr>
          <a:xfrm>
            <a:off x="2057400" y="876300"/>
            <a:ext cx="5029200" cy="323850"/>
          </a:xfrm>
        </p:spPr>
        <p:txBody>
          <a:bodyPr>
            <a:noAutofit/>
          </a:bodyPr>
          <a:lstStyle>
            <a:lvl1pPr marL="0" indent="0" algn="ctr">
              <a:buFontTx/>
              <a:buNone/>
              <a:defRPr sz="1050">
                <a:solidFill>
                  <a:srgbClr val="6AAE00"/>
                </a:solidFill>
                <a:latin typeface="Mission Gothic Regular" pitchFamily="50" charset="0"/>
              </a:defRPr>
            </a:lvl1pPr>
            <a:lvl2pPr marL="457200" indent="0">
              <a:buFontTx/>
              <a:buNone/>
              <a:defRPr sz="1050">
                <a:latin typeface="Mission Gothic Regular" pitchFamily="50" charset="0"/>
              </a:defRPr>
            </a:lvl2pPr>
            <a:lvl3pPr marL="914400" indent="0">
              <a:buFontTx/>
              <a:buNone/>
              <a:defRPr sz="1050">
                <a:latin typeface="Mission Gothic Regular" pitchFamily="50" charset="0"/>
              </a:defRPr>
            </a:lvl3pPr>
            <a:lvl4pPr marL="1371600" indent="0">
              <a:buFontTx/>
              <a:buNone/>
              <a:defRPr sz="1050">
                <a:latin typeface="Mission Gothic Regular" pitchFamily="50" charset="0"/>
              </a:defRPr>
            </a:lvl4pPr>
            <a:lvl5pPr marL="1828800" indent="0">
              <a:buFontTx/>
              <a:buNone/>
              <a:defRPr sz="1050">
                <a:latin typeface="Mission Gothic Regular" pitchFamily="50" charset="0"/>
              </a:defRPr>
            </a:lvl5pPr>
          </a:lstStyle>
          <a:p>
            <a:pPr lvl="0"/>
            <a:r>
              <a:rPr lang="ru-RU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4435271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Half Page Imag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0" y="438150"/>
            <a:ext cx="3810000" cy="857250"/>
          </a:xfrm>
        </p:spPr>
        <p:txBody>
          <a:bodyPr>
            <a:noAutofit/>
          </a:bodyPr>
          <a:lstStyle>
            <a:lvl1pPr algn="l">
              <a:defRPr sz="2000"/>
            </a:lvl1pPr>
          </a:lstStyle>
          <a:p>
            <a:r>
              <a:rPr lang="ru-RU"/>
              <a:t>Образец заголовка</a:t>
            </a:r>
            <a:endParaRPr lang="en-JM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D251C-DF24-41E9-9D1F-7C73092FFDD8}" type="datetime1">
              <a:rPr lang="en-JM" smtClean="0"/>
              <a:t>30/1/2023</a:t>
            </a:fld>
            <a:endParaRPr lang="en-JM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JM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7B18ED-D931-45F4-8873-1BEDAB4DC03E}" type="slidenum">
              <a:rPr lang="en-JM" smtClean="0"/>
              <a:pPr/>
              <a:t>‹#›</a:t>
            </a:fld>
            <a:endParaRPr lang="en-JM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4572000" cy="5143500"/>
          </a:xfrm>
        </p:spPr>
        <p:txBody>
          <a:bodyPr/>
          <a:lstStyle/>
          <a:p>
            <a:r>
              <a:rPr lang="ru-RU"/>
              <a:t>Вставка рисунка</a:t>
            </a:r>
            <a:endParaRPr lang="en-JM"/>
          </a:p>
        </p:txBody>
      </p:sp>
      <p:sp>
        <p:nvSpPr>
          <p:cNvPr id="18" name="Text Placeholder 17"/>
          <p:cNvSpPr>
            <a:spLocks noGrp="1"/>
          </p:cNvSpPr>
          <p:nvPr>
            <p:ph type="body" sz="quarter" idx="15"/>
          </p:nvPr>
        </p:nvSpPr>
        <p:spPr>
          <a:xfrm>
            <a:off x="5029200" y="2038350"/>
            <a:ext cx="3505200" cy="990600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1000">
                <a:solidFill>
                  <a:schemeClr val="bg1">
                    <a:lumMod val="65000"/>
                  </a:schemeClr>
                </a:solidFill>
              </a:defRPr>
            </a:lvl1pPr>
            <a:lvl2pPr marL="457200" indent="0">
              <a:buFontTx/>
              <a:buNone/>
              <a:defRPr sz="1100"/>
            </a:lvl2pPr>
            <a:lvl3pPr marL="914400" indent="0">
              <a:buFontTx/>
              <a:buNone/>
              <a:defRPr sz="1100"/>
            </a:lvl3pPr>
            <a:lvl4pPr marL="1371600" indent="0">
              <a:buFontTx/>
              <a:buNone/>
              <a:defRPr sz="1100"/>
            </a:lvl4pPr>
            <a:lvl5pPr marL="1828800" indent="0">
              <a:buFontTx/>
              <a:buNone/>
              <a:defRPr sz="1100"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0" name="Content Placeholder 19"/>
          <p:cNvSpPr>
            <a:spLocks noGrp="1"/>
          </p:cNvSpPr>
          <p:nvPr>
            <p:ph sz="quarter" idx="16"/>
          </p:nvPr>
        </p:nvSpPr>
        <p:spPr>
          <a:xfrm>
            <a:off x="5791200" y="3181352"/>
            <a:ext cx="2438400" cy="307975"/>
          </a:xfrm>
          <a:prstGeom prst="rect">
            <a:avLst/>
          </a:prstGeom>
          <a:noFill/>
        </p:spPr>
        <p:txBody>
          <a:bodyPr>
            <a:noAutofit/>
          </a:bodyPr>
          <a:lstStyle>
            <a:lvl1pPr marL="0" indent="0">
              <a:buFontTx/>
              <a:buNone/>
              <a:defRPr sz="1000">
                <a:solidFill>
                  <a:schemeClr val="bg1">
                    <a:lumMod val="6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1" name="Content Placeholder 19"/>
          <p:cNvSpPr>
            <a:spLocks noGrp="1"/>
          </p:cNvSpPr>
          <p:nvPr>
            <p:ph sz="quarter" idx="17"/>
          </p:nvPr>
        </p:nvSpPr>
        <p:spPr>
          <a:xfrm>
            <a:off x="5791200" y="3706831"/>
            <a:ext cx="2438400" cy="465119"/>
          </a:xfrm>
          <a:prstGeom prst="rect">
            <a:avLst/>
          </a:prstGeom>
          <a:noFill/>
        </p:spPr>
        <p:txBody>
          <a:bodyPr>
            <a:noAutofit/>
          </a:bodyPr>
          <a:lstStyle>
            <a:lvl1pPr marL="0" indent="0">
              <a:buFontTx/>
              <a:buNone/>
              <a:defRPr sz="1000">
                <a:solidFill>
                  <a:schemeClr val="bg1">
                    <a:lumMod val="6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3" name="Text Placeholder 22"/>
          <p:cNvSpPr>
            <a:spLocks noGrp="1"/>
          </p:cNvSpPr>
          <p:nvPr>
            <p:ph type="body" sz="quarter" idx="18"/>
          </p:nvPr>
        </p:nvSpPr>
        <p:spPr>
          <a:xfrm>
            <a:off x="5029200" y="1809752"/>
            <a:ext cx="3505200" cy="357187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1100">
                <a:solidFill>
                  <a:srgbClr val="424C53"/>
                </a:solidFill>
                <a:latin typeface="+mj-lt"/>
                <a:ea typeface="Open Sans" pitchFamily="34" charset="0"/>
                <a:cs typeface="Franklin Gothic Demi Cond" pitchFamily="34" charset="0"/>
              </a:defRPr>
            </a:lvl1pPr>
            <a:lvl2pPr marL="457200" indent="0">
              <a:buFontTx/>
              <a:buNone/>
              <a:defRPr sz="1300">
                <a:latin typeface="Open Sans" pitchFamily="34" charset="0"/>
                <a:ea typeface="Open Sans" pitchFamily="34" charset="0"/>
                <a:cs typeface="Open Sans" pitchFamily="34" charset="0"/>
              </a:defRPr>
            </a:lvl2pPr>
            <a:lvl3pPr marL="914400" indent="0">
              <a:buFontTx/>
              <a:buNone/>
              <a:defRPr sz="1300">
                <a:latin typeface="Open Sans" pitchFamily="34" charset="0"/>
                <a:ea typeface="Open Sans" pitchFamily="34" charset="0"/>
                <a:cs typeface="Open Sans" pitchFamily="34" charset="0"/>
              </a:defRPr>
            </a:lvl3pPr>
            <a:lvl4pPr marL="1371600" indent="0">
              <a:buFontTx/>
              <a:buNone/>
              <a:defRPr sz="1300">
                <a:latin typeface="Open Sans" pitchFamily="34" charset="0"/>
                <a:ea typeface="Open Sans" pitchFamily="34" charset="0"/>
                <a:cs typeface="Open Sans" pitchFamily="34" charset="0"/>
              </a:defRPr>
            </a:lvl4pPr>
            <a:lvl5pPr marL="1828800" indent="0">
              <a:buFontTx/>
              <a:buNone/>
              <a:defRPr sz="1300">
                <a:latin typeface="Open Sans" pitchFamily="34" charset="0"/>
                <a:ea typeface="Open Sans" pitchFamily="34" charset="0"/>
                <a:cs typeface="Open Sans" pitchFamily="34" charset="0"/>
              </a:defRPr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2" name="Text Placeholder 17"/>
          <p:cNvSpPr>
            <a:spLocks noGrp="1"/>
          </p:cNvSpPr>
          <p:nvPr>
            <p:ph type="body" sz="quarter" idx="23"/>
          </p:nvPr>
        </p:nvSpPr>
        <p:spPr>
          <a:xfrm>
            <a:off x="5029200" y="1028700"/>
            <a:ext cx="3810000" cy="323850"/>
          </a:xfrm>
        </p:spPr>
        <p:txBody>
          <a:bodyPr>
            <a:noAutofit/>
          </a:bodyPr>
          <a:lstStyle>
            <a:lvl1pPr marL="0" indent="0" algn="l">
              <a:buFontTx/>
              <a:buNone/>
              <a:defRPr sz="1050">
                <a:solidFill>
                  <a:srgbClr val="6AAE00"/>
                </a:solidFill>
                <a:latin typeface="Mission Gothic Regular" pitchFamily="50" charset="0"/>
              </a:defRPr>
            </a:lvl1pPr>
            <a:lvl2pPr marL="457200" indent="0">
              <a:buFontTx/>
              <a:buNone/>
              <a:defRPr sz="1050">
                <a:latin typeface="Mission Gothic Regular" pitchFamily="50" charset="0"/>
              </a:defRPr>
            </a:lvl2pPr>
            <a:lvl3pPr marL="914400" indent="0">
              <a:buFontTx/>
              <a:buNone/>
              <a:defRPr sz="1050">
                <a:latin typeface="Mission Gothic Regular" pitchFamily="50" charset="0"/>
              </a:defRPr>
            </a:lvl3pPr>
            <a:lvl4pPr marL="1371600" indent="0">
              <a:buFontTx/>
              <a:buNone/>
              <a:defRPr sz="1050">
                <a:latin typeface="Mission Gothic Regular" pitchFamily="50" charset="0"/>
              </a:defRPr>
            </a:lvl4pPr>
            <a:lvl5pPr marL="1828800" indent="0">
              <a:buFontTx/>
              <a:buNone/>
              <a:defRPr sz="1050">
                <a:latin typeface="Mission Gothic Regular" pitchFamily="50" charset="0"/>
              </a:defRPr>
            </a:lvl5pPr>
          </a:lstStyle>
          <a:p>
            <a:pPr lvl="0"/>
            <a:r>
              <a:rPr lang="ru-RU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14070236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mage and Conten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JM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138420-7AA8-4B0A-A316-185618330132}" type="datetime1">
              <a:rPr lang="en-JM" smtClean="0"/>
              <a:t>30/1/2023</a:t>
            </a:fld>
            <a:endParaRPr lang="en-JM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JM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7B18ED-D931-45F4-8873-1BEDAB4DC03E}" type="slidenum">
              <a:rPr lang="en-JM" smtClean="0"/>
              <a:pPr/>
              <a:t>‹#›</a:t>
            </a:fld>
            <a:endParaRPr lang="en-JM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63"/>
          </p:nvPr>
        </p:nvSpPr>
        <p:spPr>
          <a:xfrm>
            <a:off x="457200" y="1352550"/>
            <a:ext cx="4267200" cy="2895600"/>
          </a:xfrm>
        </p:spPr>
        <p:txBody>
          <a:bodyPr>
            <a:normAutofit/>
          </a:bodyPr>
          <a:lstStyle>
            <a:lvl1pPr>
              <a:defRPr sz="1400"/>
            </a:lvl1pPr>
          </a:lstStyle>
          <a:p>
            <a:r>
              <a:rPr lang="ru-RU"/>
              <a:t>Вставка рисунка</a:t>
            </a:r>
            <a:endParaRPr lang="en-JM" dirty="0"/>
          </a:p>
        </p:txBody>
      </p:sp>
      <p:sp>
        <p:nvSpPr>
          <p:cNvPr id="8" name="Text Placeholder 5"/>
          <p:cNvSpPr>
            <a:spLocks noGrp="1"/>
          </p:cNvSpPr>
          <p:nvPr>
            <p:ph type="body" sz="quarter" idx="66"/>
          </p:nvPr>
        </p:nvSpPr>
        <p:spPr>
          <a:xfrm>
            <a:off x="5638800" y="2502870"/>
            <a:ext cx="2994025" cy="678480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000">
                <a:solidFill>
                  <a:schemeClr val="bg1">
                    <a:lumMod val="65000"/>
                  </a:schemeClr>
                </a:solidFill>
                <a:latin typeface="+mj-lt"/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67"/>
          </p:nvPr>
        </p:nvSpPr>
        <p:spPr>
          <a:xfrm>
            <a:off x="5638800" y="2190750"/>
            <a:ext cx="1730375" cy="358775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1100">
                <a:solidFill>
                  <a:srgbClr val="424C53"/>
                </a:solidFill>
                <a:latin typeface="+mj-lt"/>
                <a:cs typeface="Franklin Gothic Demi Cond" pitchFamily="34" charset="0"/>
              </a:defRPr>
            </a:lvl1pPr>
            <a:lvl2pPr marL="457200" indent="0">
              <a:buFontTx/>
              <a:buNone/>
              <a:defRPr sz="1400">
                <a:latin typeface="Franklin Gothic Medium" pitchFamily="34" charset="0"/>
              </a:defRPr>
            </a:lvl2pPr>
            <a:lvl3pPr marL="914400" indent="0">
              <a:buFontTx/>
              <a:buNone/>
              <a:defRPr sz="1400">
                <a:latin typeface="Franklin Gothic Medium" pitchFamily="34" charset="0"/>
              </a:defRPr>
            </a:lvl3pPr>
            <a:lvl4pPr marL="1371600" indent="0">
              <a:buFontTx/>
              <a:buNone/>
              <a:defRPr sz="1400">
                <a:latin typeface="Franklin Gothic Medium" pitchFamily="34" charset="0"/>
              </a:defRPr>
            </a:lvl4pPr>
            <a:lvl5pPr marL="1828800" indent="0">
              <a:buFontTx/>
              <a:buNone/>
              <a:defRPr sz="1400">
                <a:latin typeface="Franklin Gothic Medium" pitchFamily="34" charset="0"/>
              </a:defRPr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0" name="Content Placeholder 10"/>
          <p:cNvSpPr>
            <a:spLocks noGrp="1"/>
          </p:cNvSpPr>
          <p:nvPr>
            <p:ph sz="quarter" idx="68" hasCustomPrompt="1"/>
          </p:nvPr>
        </p:nvSpPr>
        <p:spPr>
          <a:xfrm>
            <a:off x="5334000" y="3562350"/>
            <a:ext cx="2743200" cy="381000"/>
          </a:xfrm>
          <a:prstGeom prst="roundRect">
            <a:avLst>
              <a:gd name="adj" fmla="val 16667"/>
            </a:avLst>
          </a:prstGeom>
          <a:solidFill>
            <a:srgbClr val="424C53"/>
          </a:solidFill>
        </p:spPr>
        <p:txBody>
          <a:bodyPr anchor="ctr">
            <a:noAutofit/>
          </a:bodyPr>
          <a:lstStyle>
            <a:lvl1pPr marL="0" indent="0" algn="ctr">
              <a:buFontTx/>
              <a:buNone/>
              <a:defRPr sz="1200">
                <a:solidFill>
                  <a:schemeClr val="bg1"/>
                </a:solidFill>
                <a:latin typeface="+mj-lt"/>
                <a:cs typeface="Franklin Gothic Book" pitchFamily="34" charset="0"/>
              </a:defRPr>
            </a:lvl1pPr>
            <a:lvl2pPr marL="457200" indent="0">
              <a:buFontTx/>
              <a:buNone/>
              <a:defRPr sz="1200">
                <a:latin typeface="Franklin Gothic Medium" pitchFamily="34" charset="0"/>
              </a:defRPr>
            </a:lvl2pPr>
            <a:lvl3pPr marL="914400" indent="0">
              <a:buFontTx/>
              <a:buNone/>
              <a:defRPr sz="1200">
                <a:latin typeface="Franklin Gothic Medium" pitchFamily="34" charset="0"/>
              </a:defRPr>
            </a:lvl3pPr>
            <a:lvl4pPr marL="1371600" indent="0">
              <a:buFontTx/>
              <a:buNone/>
              <a:defRPr sz="1200">
                <a:latin typeface="Franklin Gothic Medium" pitchFamily="34" charset="0"/>
              </a:defRPr>
            </a:lvl4pPr>
            <a:lvl5pPr marL="1828800" indent="0">
              <a:buFontTx/>
              <a:buNone/>
              <a:defRPr sz="1200">
                <a:latin typeface="Franklin Gothic Medium" pitchFamily="34" charset="0"/>
              </a:defRPr>
            </a:lvl5pPr>
          </a:lstStyle>
          <a:p>
            <a:pPr lvl="0"/>
            <a:r>
              <a:rPr lang="en-JM" dirty="0"/>
              <a:t>LOREM IPSUM</a:t>
            </a:r>
          </a:p>
        </p:txBody>
      </p:sp>
      <p:sp>
        <p:nvSpPr>
          <p:cNvPr id="11" name="Text Placeholder 17"/>
          <p:cNvSpPr>
            <a:spLocks noGrp="1"/>
          </p:cNvSpPr>
          <p:nvPr>
            <p:ph type="body" sz="quarter" idx="23"/>
          </p:nvPr>
        </p:nvSpPr>
        <p:spPr>
          <a:xfrm>
            <a:off x="2057400" y="800100"/>
            <a:ext cx="5029200" cy="323850"/>
          </a:xfrm>
        </p:spPr>
        <p:txBody>
          <a:bodyPr>
            <a:noAutofit/>
          </a:bodyPr>
          <a:lstStyle>
            <a:lvl1pPr marL="0" indent="0" algn="ctr">
              <a:buFontTx/>
              <a:buNone/>
              <a:defRPr sz="1050">
                <a:solidFill>
                  <a:srgbClr val="6AAE00"/>
                </a:solidFill>
                <a:latin typeface="Mission Gothic Regular" pitchFamily="50" charset="0"/>
              </a:defRPr>
            </a:lvl1pPr>
            <a:lvl2pPr marL="457200" indent="0">
              <a:buFontTx/>
              <a:buNone/>
              <a:defRPr sz="1050">
                <a:latin typeface="Mission Gothic Regular" pitchFamily="50" charset="0"/>
              </a:defRPr>
            </a:lvl2pPr>
            <a:lvl3pPr marL="914400" indent="0">
              <a:buFontTx/>
              <a:buNone/>
              <a:defRPr sz="1050">
                <a:latin typeface="Mission Gothic Regular" pitchFamily="50" charset="0"/>
              </a:defRPr>
            </a:lvl3pPr>
            <a:lvl4pPr marL="1371600" indent="0">
              <a:buFontTx/>
              <a:buNone/>
              <a:defRPr sz="1050">
                <a:latin typeface="Mission Gothic Regular" pitchFamily="50" charset="0"/>
              </a:defRPr>
            </a:lvl4pPr>
            <a:lvl5pPr marL="1828800" indent="0">
              <a:buFontTx/>
              <a:buNone/>
              <a:defRPr sz="1050">
                <a:latin typeface="Mission Gothic Regular" pitchFamily="50" charset="0"/>
              </a:defRPr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7" name="Content Placeholder 10"/>
          <p:cNvSpPr>
            <a:spLocks noGrp="1"/>
          </p:cNvSpPr>
          <p:nvPr>
            <p:ph sz="quarter" idx="69" hasCustomPrompt="1"/>
          </p:nvPr>
        </p:nvSpPr>
        <p:spPr>
          <a:xfrm>
            <a:off x="5334000" y="1657350"/>
            <a:ext cx="762000" cy="284485"/>
          </a:xfrm>
          <a:prstGeom prst="roundRect">
            <a:avLst>
              <a:gd name="adj" fmla="val 8295"/>
            </a:avLst>
          </a:prstGeom>
          <a:solidFill>
            <a:srgbClr val="6AAE00"/>
          </a:solidFill>
          <a:ln>
            <a:noFill/>
          </a:ln>
        </p:spPr>
        <p:txBody>
          <a:bodyPr>
            <a:noAutofit/>
          </a:bodyPr>
          <a:lstStyle>
            <a:lvl1pPr marL="0" indent="0" algn="ctr">
              <a:buFontTx/>
              <a:buNone/>
              <a:defRPr sz="1050">
                <a:solidFill>
                  <a:schemeClr val="bg1"/>
                </a:solidFill>
                <a:latin typeface="+mj-lt"/>
                <a:cs typeface="Franklin Gothic Book" pitchFamily="34" charset="0"/>
              </a:defRPr>
            </a:lvl1pPr>
            <a:lvl2pPr marL="457200" indent="0">
              <a:buFontTx/>
              <a:buNone/>
              <a:defRPr sz="1200">
                <a:latin typeface="Franklin Gothic Medium" pitchFamily="34" charset="0"/>
              </a:defRPr>
            </a:lvl2pPr>
            <a:lvl3pPr marL="914400" indent="0">
              <a:buFontTx/>
              <a:buNone/>
              <a:defRPr sz="1200">
                <a:latin typeface="Franklin Gothic Medium" pitchFamily="34" charset="0"/>
              </a:defRPr>
            </a:lvl3pPr>
            <a:lvl4pPr marL="1371600" indent="0">
              <a:buFontTx/>
              <a:buNone/>
              <a:defRPr sz="1200">
                <a:latin typeface="Franklin Gothic Medium" pitchFamily="34" charset="0"/>
              </a:defRPr>
            </a:lvl4pPr>
            <a:lvl5pPr marL="1828800" indent="0">
              <a:buFontTx/>
              <a:buNone/>
              <a:defRPr sz="1200">
                <a:latin typeface="Franklin Gothic Medium" pitchFamily="34" charset="0"/>
              </a:defRPr>
            </a:lvl5pPr>
          </a:lstStyle>
          <a:p>
            <a:pPr lvl="0"/>
            <a:r>
              <a:rPr lang="en-JM" dirty="0"/>
              <a:t>LOREM</a:t>
            </a:r>
          </a:p>
        </p:txBody>
      </p:sp>
      <p:sp>
        <p:nvSpPr>
          <p:cNvPr id="18" name="Content Placeholder 10"/>
          <p:cNvSpPr>
            <a:spLocks noGrp="1"/>
          </p:cNvSpPr>
          <p:nvPr>
            <p:ph sz="quarter" idx="70" hasCustomPrompt="1"/>
          </p:nvPr>
        </p:nvSpPr>
        <p:spPr>
          <a:xfrm>
            <a:off x="7010400" y="1660485"/>
            <a:ext cx="762000" cy="284485"/>
          </a:xfrm>
          <a:prstGeom prst="roundRect">
            <a:avLst>
              <a:gd name="adj" fmla="val 8295"/>
            </a:avLst>
          </a:prstGeom>
          <a:solidFill>
            <a:srgbClr val="424C53"/>
          </a:solidFill>
        </p:spPr>
        <p:txBody>
          <a:bodyPr>
            <a:noAutofit/>
          </a:bodyPr>
          <a:lstStyle>
            <a:lvl1pPr marL="0" indent="0" algn="ctr">
              <a:buFontTx/>
              <a:buNone/>
              <a:defRPr sz="1050">
                <a:solidFill>
                  <a:schemeClr val="bg1"/>
                </a:solidFill>
                <a:latin typeface="+mj-lt"/>
                <a:cs typeface="Franklin Gothic Book" pitchFamily="34" charset="0"/>
              </a:defRPr>
            </a:lvl1pPr>
            <a:lvl2pPr marL="457200" indent="0">
              <a:buFontTx/>
              <a:buNone/>
              <a:defRPr sz="1200">
                <a:latin typeface="Franklin Gothic Medium" pitchFamily="34" charset="0"/>
              </a:defRPr>
            </a:lvl2pPr>
            <a:lvl3pPr marL="914400" indent="0">
              <a:buFontTx/>
              <a:buNone/>
              <a:defRPr sz="1200">
                <a:latin typeface="Franklin Gothic Medium" pitchFamily="34" charset="0"/>
              </a:defRPr>
            </a:lvl3pPr>
            <a:lvl4pPr marL="1371600" indent="0">
              <a:buFontTx/>
              <a:buNone/>
              <a:defRPr sz="1200">
                <a:latin typeface="Franklin Gothic Medium" pitchFamily="34" charset="0"/>
              </a:defRPr>
            </a:lvl4pPr>
            <a:lvl5pPr marL="1828800" indent="0">
              <a:buFontTx/>
              <a:buNone/>
              <a:defRPr sz="1200">
                <a:latin typeface="Franklin Gothic Medium" pitchFamily="34" charset="0"/>
              </a:defRPr>
            </a:lvl5pPr>
          </a:lstStyle>
          <a:p>
            <a:pPr lvl="0"/>
            <a:r>
              <a:rPr lang="en-JM" dirty="0"/>
              <a:t>LOREM</a:t>
            </a:r>
          </a:p>
        </p:txBody>
      </p:sp>
      <p:sp>
        <p:nvSpPr>
          <p:cNvPr id="19" name="Content Placeholder 10"/>
          <p:cNvSpPr>
            <a:spLocks noGrp="1"/>
          </p:cNvSpPr>
          <p:nvPr>
            <p:ph sz="quarter" idx="71" hasCustomPrompt="1"/>
          </p:nvPr>
        </p:nvSpPr>
        <p:spPr>
          <a:xfrm>
            <a:off x="6172200" y="1657350"/>
            <a:ext cx="762000" cy="284485"/>
          </a:xfrm>
          <a:prstGeom prst="roundRect">
            <a:avLst>
              <a:gd name="adj" fmla="val 8295"/>
            </a:avLst>
          </a:prstGeom>
          <a:solidFill>
            <a:srgbClr val="7B8F9D"/>
          </a:solidFill>
        </p:spPr>
        <p:txBody>
          <a:bodyPr>
            <a:noAutofit/>
          </a:bodyPr>
          <a:lstStyle>
            <a:lvl1pPr marL="0" indent="0" algn="ctr">
              <a:buFontTx/>
              <a:buNone/>
              <a:defRPr sz="1050">
                <a:solidFill>
                  <a:schemeClr val="bg1"/>
                </a:solidFill>
                <a:latin typeface="+mj-lt"/>
                <a:cs typeface="Franklin Gothic Book" pitchFamily="34" charset="0"/>
              </a:defRPr>
            </a:lvl1pPr>
            <a:lvl2pPr marL="457200" indent="0">
              <a:buFontTx/>
              <a:buNone/>
              <a:defRPr sz="1200">
                <a:latin typeface="Franklin Gothic Medium" pitchFamily="34" charset="0"/>
              </a:defRPr>
            </a:lvl2pPr>
            <a:lvl3pPr marL="914400" indent="0">
              <a:buFontTx/>
              <a:buNone/>
              <a:defRPr sz="1200">
                <a:latin typeface="Franklin Gothic Medium" pitchFamily="34" charset="0"/>
              </a:defRPr>
            </a:lvl3pPr>
            <a:lvl4pPr marL="1371600" indent="0">
              <a:buFontTx/>
              <a:buNone/>
              <a:defRPr sz="1200">
                <a:latin typeface="Franklin Gothic Medium" pitchFamily="34" charset="0"/>
              </a:defRPr>
            </a:lvl4pPr>
            <a:lvl5pPr marL="1828800" indent="0">
              <a:buFontTx/>
              <a:buNone/>
              <a:defRPr sz="1200">
                <a:latin typeface="Franklin Gothic Medium" pitchFamily="34" charset="0"/>
              </a:defRPr>
            </a:lvl5pPr>
          </a:lstStyle>
          <a:p>
            <a:pPr lvl="0"/>
            <a:r>
              <a:rPr lang="en-JM" dirty="0"/>
              <a:t>LOREM</a:t>
            </a:r>
          </a:p>
        </p:txBody>
      </p:sp>
    </p:spTree>
    <p:extLst>
      <p:ext uri="{BB962C8B-B14F-4D97-AF65-F5344CB8AC3E}">
        <p14:creationId xmlns:p14="http://schemas.microsoft.com/office/powerpoint/2010/main" val="981356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424C53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JM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>
              <a:defRPr sz="18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>
              <a:defRPr sz="1600"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>
              <a:defRPr sz="1400"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>
              <a:defRPr sz="1200"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>
              <a:defRPr sz="1200"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JM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295A87-DF73-4AFE-9D36-C5799134884E}" type="datetime1">
              <a:rPr lang="en-JM" smtClean="0"/>
              <a:t>30/1/2023</a:t>
            </a:fld>
            <a:endParaRPr lang="en-JM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JM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7B18ED-D931-45F4-8873-1BEDAB4DC03E}" type="slidenum">
              <a:rPr lang="en-JM" smtClean="0"/>
              <a:pPr/>
              <a:t>‹#›</a:t>
            </a:fld>
            <a:endParaRPr lang="en-JM"/>
          </a:p>
        </p:txBody>
      </p:sp>
      <p:sp>
        <p:nvSpPr>
          <p:cNvPr id="7" name="Text Placeholder 17"/>
          <p:cNvSpPr>
            <a:spLocks noGrp="1"/>
          </p:cNvSpPr>
          <p:nvPr>
            <p:ph type="body" sz="quarter" idx="23"/>
          </p:nvPr>
        </p:nvSpPr>
        <p:spPr>
          <a:xfrm>
            <a:off x="2057400" y="800100"/>
            <a:ext cx="5029200" cy="323850"/>
          </a:xfrm>
        </p:spPr>
        <p:txBody>
          <a:bodyPr>
            <a:noAutofit/>
          </a:bodyPr>
          <a:lstStyle>
            <a:lvl1pPr marL="0" indent="0" algn="ctr">
              <a:buFontTx/>
              <a:buNone/>
              <a:defRPr sz="1050">
                <a:solidFill>
                  <a:srgbClr val="6AAE00"/>
                </a:solidFill>
                <a:latin typeface="Mission Gothic Regular" pitchFamily="50" charset="0"/>
              </a:defRPr>
            </a:lvl1pPr>
            <a:lvl2pPr marL="457200" indent="0">
              <a:buFontTx/>
              <a:buNone/>
              <a:defRPr sz="1050">
                <a:latin typeface="Mission Gothic Regular" pitchFamily="50" charset="0"/>
              </a:defRPr>
            </a:lvl2pPr>
            <a:lvl3pPr marL="914400" indent="0">
              <a:buFontTx/>
              <a:buNone/>
              <a:defRPr sz="1050">
                <a:latin typeface="Mission Gothic Regular" pitchFamily="50" charset="0"/>
              </a:defRPr>
            </a:lvl3pPr>
            <a:lvl4pPr marL="1371600" indent="0">
              <a:buFontTx/>
              <a:buNone/>
              <a:defRPr sz="1050">
                <a:latin typeface="Mission Gothic Regular" pitchFamily="50" charset="0"/>
              </a:defRPr>
            </a:lvl4pPr>
            <a:lvl5pPr marL="1828800" indent="0">
              <a:buFontTx/>
              <a:buNone/>
              <a:defRPr sz="1050">
                <a:latin typeface="Mission Gothic Regular" pitchFamily="50" charset="0"/>
              </a:defRPr>
            </a:lvl5pPr>
          </a:lstStyle>
          <a:p>
            <a:pPr lvl="0"/>
            <a:r>
              <a:rPr lang="ru-RU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21225271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JM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BDDCB6-D4F0-4414-B907-3968ABB1051D}" type="datetime1">
              <a:rPr lang="en-JM" smtClean="0"/>
              <a:t>30/1/2023</a:t>
            </a:fld>
            <a:endParaRPr lang="en-JM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JM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7B18ED-D931-45F4-8873-1BEDAB4DC03E}" type="slidenum">
              <a:rPr lang="en-JM" smtClean="0"/>
              <a:pPr/>
              <a:t>‹#›</a:t>
            </a:fld>
            <a:endParaRPr lang="en-JM"/>
          </a:p>
        </p:txBody>
      </p:sp>
      <p:sp>
        <p:nvSpPr>
          <p:cNvPr id="8" name="Text Placeholder 5"/>
          <p:cNvSpPr>
            <a:spLocks noGrp="1"/>
          </p:cNvSpPr>
          <p:nvPr>
            <p:ph type="body" sz="quarter" idx="66"/>
          </p:nvPr>
        </p:nvSpPr>
        <p:spPr>
          <a:xfrm>
            <a:off x="5311775" y="2502870"/>
            <a:ext cx="2994025" cy="678480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000">
                <a:solidFill>
                  <a:schemeClr val="bg1">
                    <a:lumMod val="65000"/>
                  </a:schemeClr>
                </a:solidFill>
                <a:latin typeface="+mj-lt"/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67"/>
          </p:nvPr>
        </p:nvSpPr>
        <p:spPr>
          <a:xfrm>
            <a:off x="5311775" y="2289175"/>
            <a:ext cx="1730375" cy="358775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1100">
                <a:solidFill>
                  <a:srgbClr val="424C53"/>
                </a:solidFill>
                <a:latin typeface="+mj-lt"/>
                <a:cs typeface="Franklin Gothic Demi Cond" pitchFamily="34" charset="0"/>
              </a:defRPr>
            </a:lvl1pPr>
            <a:lvl2pPr marL="457200" indent="0">
              <a:buFontTx/>
              <a:buNone/>
              <a:defRPr sz="1400">
                <a:latin typeface="Franklin Gothic Medium" pitchFamily="34" charset="0"/>
              </a:defRPr>
            </a:lvl2pPr>
            <a:lvl3pPr marL="914400" indent="0">
              <a:buFontTx/>
              <a:buNone/>
              <a:defRPr sz="1400">
                <a:latin typeface="Franklin Gothic Medium" pitchFamily="34" charset="0"/>
              </a:defRPr>
            </a:lvl3pPr>
            <a:lvl4pPr marL="1371600" indent="0">
              <a:buFontTx/>
              <a:buNone/>
              <a:defRPr sz="1400">
                <a:latin typeface="Franklin Gothic Medium" pitchFamily="34" charset="0"/>
              </a:defRPr>
            </a:lvl4pPr>
            <a:lvl5pPr marL="1828800" indent="0">
              <a:buFontTx/>
              <a:buNone/>
              <a:defRPr sz="1400">
                <a:latin typeface="Franklin Gothic Medium" pitchFamily="34" charset="0"/>
              </a:defRPr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0" name="Content Placeholder 10"/>
          <p:cNvSpPr>
            <a:spLocks noGrp="1"/>
          </p:cNvSpPr>
          <p:nvPr>
            <p:ph sz="quarter" idx="68" hasCustomPrompt="1"/>
          </p:nvPr>
        </p:nvSpPr>
        <p:spPr>
          <a:xfrm>
            <a:off x="5334000" y="3562350"/>
            <a:ext cx="2743200" cy="381000"/>
          </a:xfrm>
          <a:prstGeom prst="roundRect">
            <a:avLst>
              <a:gd name="adj" fmla="val 0"/>
            </a:avLst>
          </a:prstGeom>
          <a:noFill/>
          <a:ln w="19050">
            <a:solidFill>
              <a:srgbClr val="424C53"/>
            </a:solidFill>
          </a:ln>
        </p:spPr>
        <p:txBody>
          <a:bodyPr anchor="ctr">
            <a:noAutofit/>
          </a:bodyPr>
          <a:lstStyle>
            <a:lvl1pPr marL="0" indent="0" algn="ctr">
              <a:buFontTx/>
              <a:buNone/>
              <a:defRPr sz="1200">
                <a:solidFill>
                  <a:srgbClr val="424C53"/>
                </a:solidFill>
                <a:latin typeface="+mj-lt"/>
                <a:cs typeface="Franklin Gothic Book" pitchFamily="34" charset="0"/>
              </a:defRPr>
            </a:lvl1pPr>
            <a:lvl2pPr marL="457200" indent="0">
              <a:buFontTx/>
              <a:buNone/>
              <a:defRPr sz="1200">
                <a:latin typeface="Franklin Gothic Medium" pitchFamily="34" charset="0"/>
              </a:defRPr>
            </a:lvl2pPr>
            <a:lvl3pPr marL="914400" indent="0">
              <a:buFontTx/>
              <a:buNone/>
              <a:defRPr sz="1200">
                <a:latin typeface="Franklin Gothic Medium" pitchFamily="34" charset="0"/>
              </a:defRPr>
            </a:lvl3pPr>
            <a:lvl4pPr marL="1371600" indent="0">
              <a:buFontTx/>
              <a:buNone/>
              <a:defRPr sz="1200">
                <a:latin typeface="Franklin Gothic Medium" pitchFamily="34" charset="0"/>
              </a:defRPr>
            </a:lvl4pPr>
            <a:lvl5pPr marL="1828800" indent="0">
              <a:buFontTx/>
              <a:buNone/>
              <a:defRPr sz="1200">
                <a:latin typeface="Franklin Gothic Medium" pitchFamily="34" charset="0"/>
              </a:defRPr>
            </a:lvl5pPr>
          </a:lstStyle>
          <a:p>
            <a:pPr lvl="0"/>
            <a:r>
              <a:rPr lang="en-JM" dirty="0"/>
              <a:t>LOREM IPSUM</a:t>
            </a:r>
          </a:p>
        </p:txBody>
      </p:sp>
      <p:sp>
        <p:nvSpPr>
          <p:cNvPr id="11" name="Text Placeholder 17"/>
          <p:cNvSpPr>
            <a:spLocks noGrp="1"/>
          </p:cNvSpPr>
          <p:nvPr>
            <p:ph type="body" sz="quarter" idx="23"/>
          </p:nvPr>
        </p:nvSpPr>
        <p:spPr>
          <a:xfrm>
            <a:off x="2057400" y="800100"/>
            <a:ext cx="5029200" cy="323850"/>
          </a:xfrm>
        </p:spPr>
        <p:txBody>
          <a:bodyPr>
            <a:noAutofit/>
          </a:bodyPr>
          <a:lstStyle>
            <a:lvl1pPr marL="0" indent="0" algn="ctr">
              <a:buFontTx/>
              <a:buNone/>
              <a:defRPr sz="1050">
                <a:solidFill>
                  <a:srgbClr val="6AAE00"/>
                </a:solidFill>
                <a:latin typeface="Mission Gothic Regular" pitchFamily="50" charset="0"/>
              </a:defRPr>
            </a:lvl1pPr>
            <a:lvl2pPr marL="457200" indent="0">
              <a:buFontTx/>
              <a:buNone/>
              <a:defRPr sz="1050">
                <a:latin typeface="Mission Gothic Regular" pitchFamily="50" charset="0"/>
              </a:defRPr>
            </a:lvl2pPr>
            <a:lvl3pPr marL="914400" indent="0">
              <a:buFontTx/>
              <a:buNone/>
              <a:defRPr sz="1050">
                <a:latin typeface="Mission Gothic Regular" pitchFamily="50" charset="0"/>
              </a:defRPr>
            </a:lvl3pPr>
            <a:lvl4pPr marL="1371600" indent="0">
              <a:buFontTx/>
              <a:buNone/>
              <a:defRPr sz="1050">
                <a:latin typeface="Mission Gothic Regular" pitchFamily="50" charset="0"/>
              </a:defRPr>
            </a:lvl4pPr>
            <a:lvl5pPr marL="1828800" indent="0">
              <a:buFontTx/>
              <a:buNone/>
              <a:defRPr sz="1050">
                <a:latin typeface="Mission Gothic Regular" pitchFamily="50" charset="0"/>
              </a:defRPr>
            </a:lvl5pPr>
          </a:lstStyle>
          <a:p>
            <a:pPr lvl="0"/>
            <a:r>
              <a:rPr lang="ru-RU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27397562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eam Member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JM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8A972C-807F-4E12-8004-9DDB4A340E72}" type="datetime1">
              <a:rPr lang="en-JM" smtClean="0"/>
              <a:t>30/1/2023</a:t>
            </a:fld>
            <a:endParaRPr lang="en-JM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JM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7B18ED-D931-45F4-8873-1BEDAB4DC03E}" type="slidenum">
              <a:rPr lang="en-JM" smtClean="0"/>
              <a:pPr/>
              <a:t>‹#›</a:t>
            </a:fld>
            <a:endParaRPr lang="en-JM"/>
          </a:p>
        </p:txBody>
      </p:sp>
      <p:sp>
        <p:nvSpPr>
          <p:cNvPr id="8" name="Text Placeholder 3"/>
          <p:cNvSpPr>
            <a:spLocks noGrp="1"/>
          </p:cNvSpPr>
          <p:nvPr>
            <p:ph type="body" sz="quarter" idx="60"/>
          </p:nvPr>
        </p:nvSpPr>
        <p:spPr>
          <a:xfrm>
            <a:off x="4572000" y="1711278"/>
            <a:ext cx="2919699" cy="304800"/>
          </a:xfrm>
        </p:spPr>
        <p:txBody>
          <a:bodyPr anchor="ctr">
            <a:noAutofit/>
          </a:bodyPr>
          <a:lstStyle>
            <a:lvl1pPr marL="0" indent="0" algn="l">
              <a:buFontTx/>
              <a:buNone/>
              <a:defRPr sz="1200">
                <a:solidFill>
                  <a:srgbClr val="6AAE00"/>
                </a:solidFill>
                <a:latin typeface="+mj-lt"/>
                <a:ea typeface="Open Sans" pitchFamily="34" charset="0"/>
                <a:cs typeface="Franklin Gothic Demi Cond" pitchFamily="34" charset="0"/>
              </a:defRPr>
            </a:lvl1pPr>
            <a:lvl2pPr marL="457200" indent="0">
              <a:buFontTx/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  <a:latin typeface="Nexa Bold" pitchFamily="50" charset="0"/>
              </a:defRPr>
            </a:lvl2pPr>
            <a:lvl3pPr marL="914400" indent="0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Nexa Bold" pitchFamily="50" charset="0"/>
              </a:defRPr>
            </a:lvl3pPr>
            <a:lvl4pPr marL="1371600" indent="0">
              <a:buFontTx/>
              <a:buNone/>
              <a:defRPr sz="1100">
                <a:solidFill>
                  <a:schemeClr val="tx1">
                    <a:lumMod val="75000"/>
                    <a:lumOff val="25000"/>
                  </a:schemeClr>
                </a:solidFill>
                <a:latin typeface="Nexa Bold" pitchFamily="50" charset="0"/>
              </a:defRPr>
            </a:lvl4pPr>
            <a:lvl5pPr marL="1828800" indent="0">
              <a:buFontTx/>
              <a:buNone/>
              <a:defRPr sz="1100">
                <a:solidFill>
                  <a:schemeClr val="tx1">
                    <a:lumMod val="75000"/>
                    <a:lumOff val="25000"/>
                  </a:schemeClr>
                </a:solidFill>
                <a:latin typeface="Nexa Bold" pitchFamily="50" charset="0"/>
              </a:defRPr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64"/>
          </p:nvPr>
        </p:nvSpPr>
        <p:spPr>
          <a:xfrm>
            <a:off x="4038604" y="3479061"/>
            <a:ext cx="4419603" cy="838200"/>
          </a:xfrm>
        </p:spPr>
        <p:txBody>
          <a:bodyPr>
            <a:noAutofit/>
          </a:bodyPr>
          <a:lstStyle>
            <a:lvl1pPr marL="0" indent="0" algn="l">
              <a:buFontTx/>
              <a:buNone/>
              <a:defRPr sz="1000">
                <a:solidFill>
                  <a:schemeClr val="bg1">
                    <a:lumMod val="65000"/>
                  </a:schemeClr>
                </a:solidFill>
              </a:defRPr>
            </a:lvl1pPr>
            <a:lvl2pPr marL="457200" indent="0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 marL="914400" indent="0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 marL="1371600" indent="0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 marL="1828800" indent="0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1" name="Text Placeholder 3"/>
          <p:cNvSpPr>
            <a:spLocks noGrp="1"/>
          </p:cNvSpPr>
          <p:nvPr>
            <p:ph type="body" sz="quarter" idx="70"/>
          </p:nvPr>
        </p:nvSpPr>
        <p:spPr>
          <a:xfrm>
            <a:off x="1143000" y="3867150"/>
            <a:ext cx="2336540" cy="304800"/>
          </a:xfrm>
        </p:spPr>
        <p:txBody>
          <a:bodyPr>
            <a:noAutofit/>
          </a:bodyPr>
          <a:lstStyle>
            <a:lvl1pPr marL="0" indent="0" algn="ctr">
              <a:buFontTx/>
              <a:buNone/>
              <a:defRPr sz="1000">
                <a:solidFill>
                  <a:srgbClr val="6AAE00"/>
                </a:solidFill>
                <a:latin typeface="+mj-lt"/>
              </a:defRPr>
            </a:lvl1pPr>
            <a:lvl2pPr marL="457200" indent="0">
              <a:buFontTx/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  <a:latin typeface="Nexa Bold" pitchFamily="50" charset="0"/>
              </a:defRPr>
            </a:lvl2pPr>
            <a:lvl3pPr marL="914400" indent="0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Nexa Bold" pitchFamily="50" charset="0"/>
              </a:defRPr>
            </a:lvl3pPr>
            <a:lvl4pPr marL="1371600" indent="0">
              <a:buFontTx/>
              <a:buNone/>
              <a:defRPr sz="1100">
                <a:solidFill>
                  <a:schemeClr val="tx1">
                    <a:lumMod val="75000"/>
                    <a:lumOff val="25000"/>
                  </a:schemeClr>
                </a:solidFill>
                <a:latin typeface="Nexa Bold" pitchFamily="50" charset="0"/>
              </a:defRPr>
            </a:lvl4pPr>
            <a:lvl5pPr marL="1828800" indent="0">
              <a:buFontTx/>
              <a:buNone/>
              <a:defRPr sz="1100">
                <a:solidFill>
                  <a:schemeClr val="tx1">
                    <a:lumMod val="75000"/>
                    <a:lumOff val="25000"/>
                  </a:schemeClr>
                </a:solidFill>
                <a:latin typeface="Nexa Bold" pitchFamily="50" charset="0"/>
              </a:defRPr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2" name="Text Placeholder 7"/>
          <p:cNvSpPr>
            <a:spLocks noGrp="1"/>
          </p:cNvSpPr>
          <p:nvPr>
            <p:ph type="body" sz="quarter" idx="71"/>
          </p:nvPr>
        </p:nvSpPr>
        <p:spPr>
          <a:xfrm>
            <a:off x="4071418" y="2152650"/>
            <a:ext cx="4081981" cy="876300"/>
          </a:xfrm>
        </p:spPr>
        <p:txBody>
          <a:bodyPr>
            <a:noAutofit/>
          </a:bodyPr>
          <a:lstStyle>
            <a:lvl1pPr marL="0" indent="0" algn="l">
              <a:buFontTx/>
              <a:buNone/>
              <a:defRPr sz="1000">
                <a:solidFill>
                  <a:schemeClr val="bg1">
                    <a:lumMod val="65000"/>
                  </a:schemeClr>
                </a:solidFill>
              </a:defRPr>
            </a:lvl1pPr>
            <a:lvl2pPr marL="457200" indent="0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 marL="914400" indent="0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 marL="1371600" indent="0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 marL="1828800" indent="0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3" name="Picture Placeholder 28"/>
          <p:cNvSpPr>
            <a:spLocks noGrp="1"/>
          </p:cNvSpPr>
          <p:nvPr>
            <p:ph type="pic" sz="quarter" idx="50"/>
          </p:nvPr>
        </p:nvSpPr>
        <p:spPr>
          <a:xfrm>
            <a:off x="1347852" y="1786002"/>
            <a:ext cx="1911096" cy="1911096"/>
          </a:xfrm>
          <a:prstGeom prst="ellipse">
            <a:avLst/>
          </a:prstGeom>
          <a:ln w="76200" cap="sq">
            <a:noFill/>
            <a:miter lim="800000"/>
          </a:ln>
          <a:effectLst>
            <a:innerShdw blurRad="114300">
              <a:schemeClr val="bg1">
                <a:lumMod val="50000"/>
              </a:schemeClr>
            </a:innerShdw>
          </a:effectLst>
        </p:spPr>
        <p:txBody>
          <a:bodyPr>
            <a:normAutofit/>
          </a:bodyPr>
          <a:lstStyle>
            <a:lvl1pPr marL="0" indent="0" algn="ctr">
              <a:buFontTx/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r>
              <a:rPr lang="ru-RU"/>
              <a:t>Вставка рисунка</a:t>
            </a:r>
            <a:endParaRPr lang="en-JM" dirty="0"/>
          </a:p>
        </p:txBody>
      </p:sp>
      <p:sp>
        <p:nvSpPr>
          <p:cNvPr id="14" name="Text Placeholder 17"/>
          <p:cNvSpPr>
            <a:spLocks noGrp="1"/>
          </p:cNvSpPr>
          <p:nvPr>
            <p:ph type="body" sz="quarter" idx="23"/>
          </p:nvPr>
        </p:nvSpPr>
        <p:spPr>
          <a:xfrm>
            <a:off x="2057400" y="800100"/>
            <a:ext cx="5029200" cy="323850"/>
          </a:xfrm>
        </p:spPr>
        <p:txBody>
          <a:bodyPr>
            <a:noAutofit/>
          </a:bodyPr>
          <a:lstStyle>
            <a:lvl1pPr marL="0" indent="0" algn="ctr">
              <a:buFontTx/>
              <a:buNone/>
              <a:defRPr sz="1050">
                <a:solidFill>
                  <a:srgbClr val="6AAE00"/>
                </a:solidFill>
                <a:latin typeface="Mission Gothic Regular" pitchFamily="50" charset="0"/>
              </a:defRPr>
            </a:lvl1pPr>
            <a:lvl2pPr marL="457200" indent="0">
              <a:buFontTx/>
              <a:buNone/>
              <a:defRPr sz="1050">
                <a:latin typeface="Mission Gothic Regular" pitchFamily="50" charset="0"/>
              </a:defRPr>
            </a:lvl2pPr>
            <a:lvl3pPr marL="914400" indent="0">
              <a:buFontTx/>
              <a:buNone/>
              <a:defRPr sz="1050">
                <a:latin typeface="Mission Gothic Regular" pitchFamily="50" charset="0"/>
              </a:defRPr>
            </a:lvl3pPr>
            <a:lvl4pPr marL="1371600" indent="0">
              <a:buFontTx/>
              <a:buNone/>
              <a:defRPr sz="1050">
                <a:latin typeface="Mission Gothic Regular" pitchFamily="50" charset="0"/>
              </a:defRPr>
            </a:lvl4pPr>
            <a:lvl5pPr marL="1828800" indent="0">
              <a:buFontTx/>
              <a:buNone/>
              <a:defRPr sz="1050">
                <a:latin typeface="Mission Gothic Regular" pitchFamily="50" charset="0"/>
              </a:defRPr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8" name="Text Placeholder 3"/>
          <p:cNvSpPr>
            <a:spLocks noGrp="1"/>
          </p:cNvSpPr>
          <p:nvPr>
            <p:ph type="body" sz="quarter" idx="72"/>
          </p:nvPr>
        </p:nvSpPr>
        <p:spPr>
          <a:xfrm>
            <a:off x="4572000" y="3181350"/>
            <a:ext cx="2919699" cy="304800"/>
          </a:xfrm>
        </p:spPr>
        <p:txBody>
          <a:bodyPr anchor="ctr">
            <a:noAutofit/>
          </a:bodyPr>
          <a:lstStyle>
            <a:lvl1pPr marL="0" indent="0" algn="l">
              <a:buFontTx/>
              <a:buNone/>
              <a:defRPr sz="1200">
                <a:solidFill>
                  <a:srgbClr val="6AAE00"/>
                </a:solidFill>
                <a:latin typeface="+mj-lt"/>
                <a:ea typeface="Open Sans" pitchFamily="34" charset="0"/>
                <a:cs typeface="Franklin Gothic Demi Cond" pitchFamily="34" charset="0"/>
              </a:defRPr>
            </a:lvl1pPr>
            <a:lvl2pPr marL="457200" indent="0">
              <a:buFontTx/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  <a:latin typeface="Nexa Bold" pitchFamily="50" charset="0"/>
              </a:defRPr>
            </a:lvl2pPr>
            <a:lvl3pPr marL="914400" indent="0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Nexa Bold" pitchFamily="50" charset="0"/>
              </a:defRPr>
            </a:lvl3pPr>
            <a:lvl4pPr marL="1371600" indent="0">
              <a:buFontTx/>
              <a:buNone/>
              <a:defRPr sz="1100">
                <a:solidFill>
                  <a:schemeClr val="tx1">
                    <a:lumMod val="75000"/>
                    <a:lumOff val="25000"/>
                  </a:schemeClr>
                </a:solidFill>
                <a:latin typeface="Nexa Bold" pitchFamily="50" charset="0"/>
              </a:defRPr>
            </a:lvl4pPr>
            <a:lvl5pPr marL="1828800" indent="0">
              <a:buFontTx/>
              <a:buNone/>
              <a:defRPr sz="1100">
                <a:solidFill>
                  <a:schemeClr val="tx1">
                    <a:lumMod val="75000"/>
                    <a:lumOff val="25000"/>
                  </a:schemeClr>
                </a:solidFill>
                <a:latin typeface="Nexa Bold" pitchFamily="50" charset="0"/>
              </a:defRPr>
            </a:lvl5pPr>
          </a:lstStyle>
          <a:p>
            <a:pPr lvl="0"/>
            <a:r>
              <a:rPr lang="ru-RU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31218641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Website Mockup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9AE7EE-0D51-4239-9F44-B2AB30806904}" type="datetime1">
              <a:rPr lang="en-JM" smtClean="0"/>
              <a:t>30/1/2023</a:t>
            </a:fld>
            <a:endParaRPr lang="en-JM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JM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7B18ED-D931-45F4-8873-1BEDAB4DC03E}" type="slidenum">
              <a:rPr lang="en-JM" smtClean="0"/>
              <a:pPr/>
              <a:t>‹#›</a:t>
            </a:fld>
            <a:endParaRPr lang="en-JM"/>
          </a:p>
        </p:txBody>
      </p:sp>
      <p:sp>
        <p:nvSpPr>
          <p:cNvPr id="21" name="Text Placeholder 18"/>
          <p:cNvSpPr>
            <a:spLocks noGrp="1"/>
          </p:cNvSpPr>
          <p:nvPr>
            <p:ph type="body" sz="quarter" idx="17"/>
          </p:nvPr>
        </p:nvSpPr>
        <p:spPr>
          <a:xfrm>
            <a:off x="5791200" y="2114549"/>
            <a:ext cx="1600200" cy="304800"/>
          </a:xfrm>
        </p:spPr>
        <p:txBody>
          <a:bodyPr>
            <a:noAutofit/>
          </a:bodyPr>
          <a:lstStyle>
            <a:lvl1pPr marL="0" indent="0" algn="l">
              <a:buFontTx/>
              <a:buNone/>
              <a:defRPr sz="1100">
                <a:solidFill>
                  <a:srgbClr val="424C53"/>
                </a:solidFill>
                <a:latin typeface="+mj-lt"/>
                <a:ea typeface="Open Sans" pitchFamily="34" charset="0"/>
                <a:cs typeface="Franklin Gothic Demi Cond" pitchFamily="34" charset="0"/>
              </a:defRPr>
            </a:lvl1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3" name="Text Placeholder 26"/>
          <p:cNvSpPr>
            <a:spLocks noGrp="1"/>
          </p:cNvSpPr>
          <p:nvPr>
            <p:ph type="body" sz="quarter" idx="19"/>
          </p:nvPr>
        </p:nvSpPr>
        <p:spPr>
          <a:xfrm>
            <a:off x="5815012" y="2343150"/>
            <a:ext cx="2795588" cy="533400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000">
                <a:solidFill>
                  <a:schemeClr val="bg1">
                    <a:lumMod val="65000"/>
                  </a:schemeClr>
                </a:solidFill>
              </a:defRPr>
            </a:lvl1pPr>
            <a:lvl2pPr marL="457200" indent="0">
              <a:buFontTx/>
              <a:buNone/>
              <a:defRPr sz="1100"/>
            </a:lvl2pPr>
            <a:lvl3pPr marL="914400" indent="0">
              <a:buFontTx/>
              <a:buNone/>
              <a:defRPr sz="1100"/>
            </a:lvl3pPr>
            <a:lvl4pPr marL="1371600" indent="0">
              <a:buFontTx/>
              <a:buNone/>
              <a:defRPr sz="1100"/>
            </a:lvl4pPr>
            <a:lvl5pPr marL="1828800" indent="0">
              <a:buFontTx/>
              <a:buNone/>
              <a:defRPr sz="1100"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pic>
        <p:nvPicPr>
          <p:cNvPr id="15" name="Picture 3" descr="Browser.png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1023"/>
          <a:stretch/>
        </p:blipFill>
        <p:spPr bwMode="auto">
          <a:xfrm>
            <a:off x="533400" y="1809750"/>
            <a:ext cx="4527836" cy="33364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Picture Placeholder 6"/>
          <p:cNvSpPr>
            <a:spLocks noGrp="1"/>
          </p:cNvSpPr>
          <p:nvPr>
            <p:ph type="pic" sz="quarter" idx="20"/>
          </p:nvPr>
        </p:nvSpPr>
        <p:spPr>
          <a:xfrm>
            <a:off x="739855" y="2132668"/>
            <a:ext cx="4114925" cy="3013490"/>
          </a:xfrm>
        </p:spPr>
        <p:txBody>
          <a:bodyPr/>
          <a:lstStyle/>
          <a:p>
            <a:r>
              <a:rPr lang="ru-RU"/>
              <a:t>Вставка рисунка</a:t>
            </a:r>
            <a:endParaRPr lang="en-JM"/>
          </a:p>
        </p:txBody>
      </p:sp>
      <p:sp>
        <p:nvSpPr>
          <p:cNvPr id="10" name="Text Placeholder 18"/>
          <p:cNvSpPr>
            <a:spLocks noGrp="1"/>
          </p:cNvSpPr>
          <p:nvPr>
            <p:ph type="body" sz="quarter" idx="21"/>
          </p:nvPr>
        </p:nvSpPr>
        <p:spPr>
          <a:xfrm>
            <a:off x="5791200" y="3028949"/>
            <a:ext cx="1600200" cy="304800"/>
          </a:xfrm>
        </p:spPr>
        <p:txBody>
          <a:bodyPr>
            <a:noAutofit/>
          </a:bodyPr>
          <a:lstStyle>
            <a:lvl1pPr marL="0" indent="0" algn="l">
              <a:buFontTx/>
              <a:buNone/>
              <a:defRPr sz="1100">
                <a:solidFill>
                  <a:srgbClr val="424C53"/>
                </a:solidFill>
                <a:latin typeface="+mj-lt"/>
                <a:ea typeface="Open Sans" pitchFamily="34" charset="0"/>
                <a:cs typeface="Franklin Gothic Demi Cond" pitchFamily="34" charset="0"/>
              </a:defRPr>
            </a:lvl1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1" name="Text Placeholder 26"/>
          <p:cNvSpPr>
            <a:spLocks noGrp="1"/>
          </p:cNvSpPr>
          <p:nvPr>
            <p:ph type="body" sz="quarter" idx="22"/>
          </p:nvPr>
        </p:nvSpPr>
        <p:spPr>
          <a:xfrm>
            <a:off x="5815012" y="3257550"/>
            <a:ext cx="2795588" cy="533400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000">
                <a:solidFill>
                  <a:schemeClr val="bg1">
                    <a:lumMod val="65000"/>
                  </a:schemeClr>
                </a:solidFill>
              </a:defRPr>
            </a:lvl1pPr>
            <a:lvl2pPr marL="457200" indent="0">
              <a:buFontTx/>
              <a:buNone/>
              <a:defRPr sz="1100"/>
            </a:lvl2pPr>
            <a:lvl3pPr marL="914400" indent="0">
              <a:buFontTx/>
              <a:buNone/>
              <a:defRPr sz="1100"/>
            </a:lvl3pPr>
            <a:lvl4pPr marL="1371600" indent="0">
              <a:buFontTx/>
              <a:buNone/>
              <a:defRPr sz="1100"/>
            </a:lvl4pPr>
            <a:lvl5pPr marL="1828800" indent="0">
              <a:buFontTx/>
              <a:buNone/>
              <a:defRPr sz="1100"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2" name="Text Placeholder 18"/>
          <p:cNvSpPr>
            <a:spLocks noGrp="1"/>
          </p:cNvSpPr>
          <p:nvPr>
            <p:ph type="body" sz="quarter" idx="23"/>
          </p:nvPr>
        </p:nvSpPr>
        <p:spPr>
          <a:xfrm>
            <a:off x="5791200" y="3943349"/>
            <a:ext cx="1600200" cy="304800"/>
          </a:xfrm>
        </p:spPr>
        <p:txBody>
          <a:bodyPr>
            <a:noAutofit/>
          </a:bodyPr>
          <a:lstStyle>
            <a:lvl1pPr marL="0" indent="0" algn="l">
              <a:buFontTx/>
              <a:buNone/>
              <a:defRPr sz="1100">
                <a:solidFill>
                  <a:srgbClr val="424C53"/>
                </a:solidFill>
                <a:latin typeface="+mj-lt"/>
                <a:ea typeface="Open Sans" pitchFamily="34" charset="0"/>
                <a:cs typeface="Franklin Gothic Demi Cond" pitchFamily="34" charset="0"/>
              </a:defRPr>
            </a:lvl1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3" name="Text Placeholder 26"/>
          <p:cNvSpPr>
            <a:spLocks noGrp="1"/>
          </p:cNvSpPr>
          <p:nvPr>
            <p:ph type="body" sz="quarter" idx="24"/>
          </p:nvPr>
        </p:nvSpPr>
        <p:spPr>
          <a:xfrm>
            <a:off x="5815012" y="4171950"/>
            <a:ext cx="2795588" cy="533400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000">
                <a:solidFill>
                  <a:schemeClr val="bg1">
                    <a:lumMod val="65000"/>
                  </a:schemeClr>
                </a:solidFill>
              </a:defRPr>
            </a:lvl1pPr>
            <a:lvl2pPr marL="457200" indent="0">
              <a:buFontTx/>
              <a:buNone/>
              <a:defRPr sz="1100"/>
            </a:lvl2pPr>
            <a:lvl3pPr marL="914400" indent="0">
              <a:buFontTx/>
              <a:buNone/>
              <a:defRPr sz="1100"/>
            </a:lvl3pPr>
            <a:lvl4pPr marL="1371600" indent="0">
              <a:buFontTx/>
              <a:buNone/>
              <a:defRPr sz="1100"/>
            </a:lvl4pPr>
            <a:lvl5pPr marL="1828800" indent="0">
              <a:buFontTx/>
              <a:buNone/>
              <a:defRPr sz="1100"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457200" y="209550"/>
            <a:ext cx="8229600" cy="85725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JM" dirty="0"/>
          </a:p>
        </p:txBody>
      </p:sp>
      <p:sp>
        <p:nvSpPr>
          <p:cNvPr id="16" name="Text Placeholder 17"/>
          <p:cNvSpPr>
            <a:spLocks noGrp="1"/>
          </p:cNvSpPr>
          <p:nvPr>
            <p:ph type="body" sz="quarter" idx="25"/>
          </p:nvPr>
        </p:nvSpPr>
        <p:spPr>
          <a:xfrm>
            <a:off x="2057400" y="800100"/>
            <a:ext cx="5029200" cy="323850"/>
          </a:xfrm>
        </p:spPr>
        <p:txBody>
          <a:bodyPr>
            <a:noAutofit/>
          </a:bodyPr>
          <a:lstStyle>
            <a:lvl1pPr marL="0" indent="0" algn="ctr">
              <a:buFontTx/>
              <a:buNone/>
              <a:defRPr sz="1050">
                <a:solidFill>
                  <a:srgbClr val="6AAE00"/>
                </a:solidFill>
                <a:latin typeface="Mission Gothic Regular" pitchFamily="50" charset="0"/>
              </a:defRPr>
            </a:lvl1pPr>
            <a:lvl2pPr marL="457200" indent="0">
              <a:buFontTx/>
              <a:buNone/>
              <a:defRPr sz="1050">
                <a:latin typeface="Mission Gothic Regular" pitchFamily="50" charset="0"/>
              </a:defRPr>
            </a:lvl2pPr>
            <a:lvl3pPr marL="914400" indent="0">
              <a:buFontTx/>
              <a:buNone/>
              <a:defRPr sz="1050">
                <a:latin typeface="Mission Gothic Regular" pitchFamily="50" charset="0"/>
              </a:defRPr>
            </a:lvl3pPr>
            <a:lvl4pPr marL="1371600" indent="0">
              <a:buFontTx/>
              <a:buNone/>
              <a:defRPr sz="1050">
                <a:latin typeface="Mission Gothic Regular" pitchFamily="50" charset="0"/>
              </a:defRPr>
            </a:lvl4pPr>
            <a:lvl5pPr marL="1828800" indent="0">
              <a:buFontTx/>
              <a:buNone/>
              <a:defRPr sz="1050">
                <a:latin typeface="Mission Gothic Regular" pitchFamily="50" charset="0"/>
              </a:defRPr>
            </a:lvl5pPr>
          </a:lstStyle>
          <a:p>
            <a:pPr lvl="0"/>
            <a:r>
              <a:rPr lang="ru-RU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17598855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mparison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JM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D27FAB-1B68-49D0-8612-426790EC3D1F}" type="datetime1">
              <a:rPr lang="en-JM" smtClean="0"/>
              <a:t>30/1/2023</a:t>
            </a:fld>
            <a:endParaRPr lang="en-JM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JM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7B18ED-D931-45F4-8873-1BEDAB4DC03E}" type="slidenum">
              <a:rPr lang="en-JM" smtClean="0"/>
              <a:pPr/>
              <a:t>‹#›</a:t>
            </a:fld>
            <a:endParaRPr lang="en-JM"/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4572000" y="1837540"/>
            <a:ext cx="0" cy="1655996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 Placeholder 4"/>
          <p:cNvSpPr>
            <a:spLocks noGrp="1"/>
          </p:cNvSpPr>
          <p:nvPr>
            <p:ph type="body" sz="quarter" idx="15"/>
          </p:nvPr>
        </p:nvSpPr>
        <p:spPr>
          <a:xfrm>
            <a:off x="609600" y="1861337"/>
            <a:ext cx="2987675" cy="640565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0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2" name="Text Placeholder 7"/>
          <p:cNvSpPr>
            <a:spLocks noGrp="1"/>
          </p:cNvSpPr>
          <p:nvPr>
            <p:ph type="body" sz="quarter" idx="16"/>
          </p:nvPr>
        </p:nvSpPr>
        <p:spPr>
          <a:xfrm>
            <a:off x="625476" y="1587500"/>
            <a:ext cx="2459037" cy="374650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1100">
                <a:solidFill>
                  <a:srgbClr val="424C53"/>
                </a:solidFill>
                <a:latin typeface="+mj-lt"/>
                <a:ea typeface="Open Sans" pitchFamily="34" charset="0"/>
                <a:cs typeface="Franklin Gothic Demi Cond" pitchFamily="34" charset="0"/>
              </a:defRPr>
            </a:lvl1pPr>
            <a:lvl2pPr marL="457200" indent="0">
              <a:buFontTx/>
              <a:buNone/>
              <a:defRPr sz="1400">
                <a:solidFill>
                  <a:srgbClr val="0070C0"/>
                </a:solidFill>
              </a:defRPr>
            </a:lvl2pPr>
            <a:lvl3pPr marL="914400" indent="0">
              <a:buFontTx/>
              <a:buNone/>
              <a:defRPr sz="1400">
                <a:solidFill>
                  <a:srgbClr val="0070C0"/>
                </a:solidFill>
              </a:defRPr>
            </a:lvl3pPr>
            <a:lvl4pPr marL="1371600" indent="0">
              <a:buFontTx/>
              <a:buNone/>
              <a:defRPr sz="1400">
                <a:solidFill>
                  <a:srgbClr val="0070C0"/>
                </a:solidFill>
              </a:defRPr>
            </a:lvl4pPr>
            <a:lvl5pPr marL="1828800" indent="0">
              <a:buFontTx/>
              <a:buNone/>
              <a:defRPr sz="1400">
                <a:solidFill>
                  <a:srgbClr val="0070C0"/>
                </a:solidFill>
              </a:defRPr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3" name="Text Placeholder 4"/>
          <p:cNvSpPr>
            <a:spLocks noGrp="1"/>
          </p:cNvSpPr>
          <p:nvPr>
            <p:ph type="body" sz="quarter" idx="17"/>
          </p:nvPr>
        </p:nvSpPr>
        <p:spPr>
          <a:xfrm>
            <a:off x="5257804" y="1854987"/>
            <a:ext cx="2987675" cy="640565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0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18"/>
          </p:nvPr>
        </p:nvSpPr>
        <p:spPr>
          <a:xfrm>
            <a:off x="5273679" y="1581149"/>
            <a:ext cx="2459037" cy="374650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1100">
                <a:solidFill>
                  <a:srgbClr val="424C53"/>
                </a:solidFill>
                <a:latin typeface="+mj-lt"/>
                <a:ea typeface="Open Sans" pitchFamily="34" charset="0"/>
                <a:cs typeface="Franklin Gothic Demi Cond" pitchFamily="34" charset="0"/>
              </a:defRPr>
            </a:lvl1pPr>
            <a:lvl2pPr marL="457200" indent="0">
              <a:buFontTx/>
              <a:buNone/>
              <a:defRPr sz="1400">
                <a:solidFill>
                  <a:srgbClr val="0070C0"/>
                </a:solidFill>
              </a:defRPr>
            </a:lvl2pPr>
            <a:lvl3pPr marL="914400" indent="0">
              <a:buFontTx/>
              <a:buNone/>
              <a:defRPr sz="1400">
                <a:solidFill>
                  <a:srgbClr val="0070C0"/>
                </a:solidFill>
              </a:defRPr>
            </a:lvl3pPr>
            <a:lvl4pPr marL="1371600" indent="0">
              <a:buFontTx/>
              <a:buNone/>
              <a:defRPr sz="1400">
                <a:solidFill>
                  <a:srgbClr val="0070C0"/>
                </a:solidFill>
              </a:defRPr>
            </a:lvl4pPr>
            <a:lvl5pPr marL="1828800" indent="0">
              <a:buFontTx/>
              <a:buNone/>
              <a:defRPr sz="1400">
                <a:solidFill>
                  <a:srgbClr val="0070C0"/>
                </a:solidFill>
              </a:defRPr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5" name="Text Placeholder 17"/>
          <p:cNvSpPr>
            <a:spLocks noGrp="1"/>
          </p:cNvSpPr>
          <p:nvPr>
            <p:ph type="body" sz="quarter" idx="23"/>
          </p:nvPr>
        </p:nvSpPr>
        <p:spPr>
          <a:xfrm>
            <a:off x="2057400" y="800100"/>
            <a:ext cx="5029200" cy="323850"/>
          </a:xfrm>
        </p:spPr>
        <p:txBody>
          <a:bodyPr>
            <a:noAutofit/>
          </a:bodyPr>
          <a:lstStyle>
            <a:lvl1pPr marL="0" indent="0" algn="ctr">
              <a:buFontTx/>
              <a:buNone/>
              <a:defRPr sz="1050">
                <a:solidFill>
                  <a:srgbClr val="6AAE00"/>
                </a:solidFill>
                <a:latin typeface="Mission Gothic Regular" pitchFamily="50" charset="0"/>
              </a:defRPr>
            </a:lvl1pPr>
            <a:lvl2pPr marL="457200" indent="0">
              <a:buFontTx/>
              <a:buNone/>
              <a:defRPr sz="1050">
                <a:latin typeface="Mission Gothic Regular" pitchFamily="50" charset="0"/>
              </a:defRPr>
            </a:lvl2pPr>
            <a:lvl3pPr marL="914400" indent="0">
              <a:buFontTx/>
              <a:buNone/>
              <a:defRPr sz="1050">
                <a:latin typeface="Mission Gothic Regular" pitchFamily="50" charset="0"/>
              </a:defRPr>
            </a:lvl3pPr>
            <a:lvl4pPr marL="1371600" indent="0">
              <a:buFontTx/>
              <a:buNone/>
              <a:defRPr sz="1050">
                <a:latin typeface="Mission Gothic Regular" pitchFamily="50" charset="0"/>
              </a:defRPr>
            </a:lvl4pPr>
            <a:lvl5pPr marL="1828800" indent="0">
              <a:buFontTx/>
              <a:buNone/>
              <a:defRPr sz="1050">
                <a:latin typeface="Mission Gothic Regular" pitchFamily="50" charset="0"/>
              </a:defRPr>
            </a:lvl5pPr>
          </a:lstStyle>
          <a:p>
            <a:pPr lvl="0"/>
            <a:r>
              <a:rPr lang="ru-RU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37517259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mparison Layou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JM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165E82-90B0-4FC6-9220-BA9CD0177CC1}" type="datetime1">
              <a:rPr lang="en-JM" smtClean="0"/>
              <a:t>30/1/2023</a:t>
            </a:fld>
            <a:endParaRPr lang="en-JM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JM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7B18ED-D931-45F4-8873-1BEDAB4DC03E}" type="slidenum">
              <a:rPr lang="en-JM" smtClean="0"/>
              <a:pPr/>
              <a:t>‹#›</a:t>
            </a:fld>
            <a:endParaRPr lang="en-JM"/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4572000" y="1837540"/>
            <a:ext cx="0" cy="1655996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 Placeholder 4"/>
          <p:cNvSpPr>
            <a:spLocks noGrp="1"/>
          </p:cNvSpPr>
          <p:nvPr>
            <p:ph type="body" sz="quarter" idx="15"/>
          </p:nvPr>
        </p:nvSpPr>
        <p:spPr>
          <a:xfrm>
            <a:off x="609600" y="1816100"/>
            <a:ext cx="2987675" cy="640565"/>
          </a:xfrm>
        </p:spPr>
        <p:txBody>
          <a:bodyPr>
            <a:normAutofit/>
          </a:bodyPr>
          <a:lstStyle>
            <a:lvl1pPr marL="0" indent="0" algn="r">
              <a:buFontTx/>
              <a:buNone/>
              <a:defRPr sz="10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2" name="Text Placeholder 7"/>
          <p:cNvSpPr>
            <a:spLocks noGrp="1"/>
          </p:cNvSpPr>
          <p:nvPr>
            <p:ph type="body" sz="quarter" idx="16"/>
          </p:nvPr>
        </p:nvSpPr>
        <p:spPr>
          <a:xfrm>
            <a:off x="1143000" y="1587500"/>
            <a:ext cx="2459037" cy="374650"/>
          </a:xfrm>
        </p:spPr>
        <p:txBody>
          <a:bodyPr>
            <a:noAutofit/>
          </a:bodyPr>
          <a:lstStyle>
            <a:lvl1pPr marL="0" indent="0" algn="r">
              <a:buFontTx/>
              <a:buNone/>
              <a:defRPr sz="1100">
                <a:solidFill>
                  <a:srgbClr val="424C53"/>
                </a:solidFill>
                <a:latin typeface="+mj-lt"/>
                <a:ea typeface="Open Sans" pitchFamily="34" charset="0"/>
                <a:cs typeface="Franklin Gothic Demi Cond" pitchFamily="34" charset="0"/>
              </a:defRPr>
            </a:lvl1pPr>
            <a:lvl2pPr marL="457200" indent="0">
              <a:buFontTx/>
              <a:buNone/>
              <a:defRPr sz="1400">
                <a:solidFill>
                  <a:srgbClr val="0070C0"/>
                </a:solidFill>
              </a:defRPr>
            </a:lvl2pPr>
            <a:lvl3pPr marL="914400" indent="0">
              <a:buFontTx/>
              <a:buNone/>
              <a:defRPr sz="1400">
                <a:solidFill>
                  <a:srgbClr val="0070C0"/>
                </a:solidFill>
              </a:defRPr>
            </a:lvl3pPr>
            <a:lvl4pPr marL="1371600" indent="0">
              <a:buFontTx/>
              <a:buNone/>
              <a:defRPr sz="1400">
                <a:solidFill>
                  <a:srgbClr val="0070C0"/>
                </a:solidFill>
              </a:defRPr>
            </a:lvl4pPr>
            <a:lvl5pPr marL="1828800" indent="0">
              <a:buFontTx/>
              <a:buNone/>
              <a:defRPr sz="1400">
                <a:solidFill>
                  <a:srgbClr val="0070C0"/>
                </a:solidFill>
              </a:defRPr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3" name="Text Placeholder 4"/>
          <p:cNvSpPr>
            <a:spLocks noGrp="1"/>
          </p:cNvSpPr>
          <p:nvPr>
            <p:ph type="body" sz="quarter" idx="17"/>
          </p:nvPr>
        </p:nvSpPr>
        <p:spPr>
          <a:xfrm>
            <a:off x="5257804" y="1809750"/>
            <a:ext cx="2987675" cy="640565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0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18"/>
          </p:nvPr>
        </p:nvSpPr>
        <p:spPr>
          <a:xfrm>
            <a:off x="5273679" y="1581149"/>
            <a:ext cx="2459037" cy="374650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1100">
                <a:solidFill>
                  <a:srgbClr val="424C53"/>
                </a:solidFill>
                <a:latin typeface="+mj-lt"/>
                <a:ea typeface="Open Sans" pitchFamily="34" charset="0"/>
                <a:cs typeface="Franklin Gothic Demi Cond" pitchFamily="34" charset="0"/>
              </a:defRPr>
            </a:lvl1pPr>
            <a:lvl2pPr marL="457200" indent="0">
              <a:buFontTx/>
              <a:buNone/>
              <a:defRPr sz="1400">
                <a:solidFill>
                  <a:srgbClr val="0070C0"/>
                </a:solidFill>
              </a:defRPr>
            </a:lvl2pPr>
            <a:lvl3pPr marL="914400" indent="0">
              <a:buFontTx/>
              <a:buNone/>
              <a:defRPr sz="1400">
                <a:solidFill>
                  <a:srgbClr val="0070C0"/>
                </a:solidFill>
              </a:defRPr>
            </a:lvl3pPr>
            <a:lvl4pPr marL="1371600" indent="0">
              <a:buFontTx/>
              <a:buNone/>
              <a:defRPr sz="1400">
                <a:solidFill>
                  <a:srgbClr val="0070C0"/>
                </a:solidFill>
              </a:defRPr>
            </a:lvl4pPr>
            <a:lvl5pPr marL="1828800" indent="0">
              <a:buFontTx/>
              <a:buNone/>
              <a:defRPr sz="1400">
                <a:solidFill>
                  <a:srgbClr val="0070C0"/>
                </a:solidFill>
              </a:defRPr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5" name="Text Placeholder 17"/>
          <p:cNvSpPr>
            <a:spLocks noGrp="1"/>
          </p:cNvSpPr>
          <p:nvPr>
            <p:ph type="body" sz="quarter" idx="23"/>
          </p:nvPr>
        </p:nvSpPr>
        <p:spPr>
          <a:xfrm>
            <a:off x="2057400" y="800100"/>
            <a:ext cx="5029200" cy="323850"/>
          </a:xfrm>
        </p:spPr>
        <p:txBody>
          <a:bodyPr>
            <a:noAutofit/>
          </a:bodyPr>
          <a:lstStyle>
            <a:lvl1pPr marL="0" indent="0" algn="ctr">
              <a:buFontTx/>
              <a:buNone/>
              <a:defRPr sz="1050">
                <a:solidFill>
                  <a:srgbClr val="6AAE00"/>
                </a:solidFill>
                <a:latin typeface="Mission Gothic Regular" pitchFamily="50" charset="0"/>
              </a:defRPr>
            </a:lvl1pPr>
            <a:lvl2pPr marL="457200" indent="0">
              <a:buFontTx/>
              <a:buNone/>
              <a:defRPr sz="1050">
                <a:latin typeface="Mission Gothic Regular" pitchFamily="50" charset="0"/>
              </a:defRPr>
            </a:lvl2pPr>
            <a:lvl3pPr marL="914400" indent="0">
              <a:buFontTx/>
              <a:buNone/>
              <a:defRPr sz="1050">
                <a:latin typeface="Mission Gothic Regular" pitchFamily="50" charset="0"/>
              </a:defRPr>
            </a:lvl3pPr>
            <a:lvl4pPr marL="1371600" indent="0">
              <a:buFontTx/>
              <a:buNone/>
              <a:defRPr sz="1050">
                <a:latin typeface="Mission Gothic Regular" pitchFamily="50" charset="0"/>
              </a:defRPr>
            </a:lvl4pPr>
            <a:lvl5pPr marL="1828800" indent="0">
              <a:buFontTx/>
              <a:buNone/>
              <a:defRPr sz="1050">
                <a:latin typeface="Mission Gothic Regular" pitchFamily="50" charset="0"/>
              </a:defRPr>
            </a:lvl5pPr>
          </a:lstStyle>
          <a:p>
            <a:pPr lvl="0"/>
            <a:r>
              <a:rPr lang="ru-RU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29886865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mag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ru-RU"/>
              <a:t>Образец заголовка</a:t>
            </a:r>
            <a:endParaRPr lang="en-JM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8A691C-1559-485D-8BB7-90A26309EE0D}" type="datetime1">
              <a:rPr lang="en-JM" smtClean="0"/>
              <a:t>30/1/2023</a:t>
            </a:fld>
            <a:endParaRPr lang="en-JM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JM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7B18ED-D931-45F4-8873-1BEDAB4DC03E}" type="slidenum">
              <a:rPr lang="en-JM" smtClean="0"/>
              <a:pPr/>
              <a:t>‹#›</a:t>
            </a:fld>
            <a:endParaRPr lang="en-JM" dirty="0"/>
          </a:p>
        </p:txBody>
      </p:sp>
      <p:sp>
        <p:nvSpPr>
          <p:cNvPr id="7" name="Picture Placeholder 17"/>
          <p:cNvSpPr>
            <a:spLocks noGrp="1"/>
          </p:cNvSpPr>
          <p:nvPr>
            <p:ph type="pic" sz="quarter" idx="13"/>
          </p:nvPr>
        </p:nvSpPr>
        <p:spPr>
          <a:xfrm>
            <a:off x="4648200" y="1962152"/>
            <a:ext cx="3924300" cy="2325687"/>
          </a:xfrm>
          <a:prstGeom prst="roundRect">
            <a:avLst>
              <a:gd name="adj" fmla="val 0"/>
            </a:avLst>
          </a:prstGeom>
        </p:spPr>
        <p:txBody>
          <a:bodyPr>
            <a:normAutofit/>
          </a:bodyPr>
          <a:lstStyle>
            <a:lvl1pPr marL="0" indent="0">
              <a:buFontTx/>
              <a:buNone/>
              <a:defRPr sz="1600">
                <a:solidFill>
                  <a:srgbClr val="17252F"/>
                </a:solidFill>
              </a:defRPr>
            </a:lvl1pPr>
          </a:lstStyle>
          <a:p>
            <a:r>
              <a:rPr lang="ru-RU"/>
              <a:t>Вставка рисунка</a:t>
            </a:r>
            <a:endParaRPr lang="en-JM" dirty="0"/>
          </a:p>
        </p:txBody>
      </p:sp>
      <p:sp>
        <p:nvSpPr>
          <p:cNvPr id="8" name="Text Placeholder 19"/>
          <p:cNvSpPr>
            <a:spLocks noGrp="1"/>
          </p:cNvSpPr>
          <p:nvPr>
            <p:ph type="body" sz="quarter" idx="14"/>
          </p:nvPr>
        </p:nvSpPr>
        <p:spPr>
          <a:xfrm>
            <a:off x="1219200" y="2347913"/>
            <a:ext cx="2971800" cy="833437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000">
                <a:solidFill>
                  <a:schemeClr val="bg1">
                    <a:lumMod val="6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9" name="Text Placeholder 21"/>
          <p:cNvSpPr>
            <a:spLocks noGrp="1"/>
          </p:cNvSpPr>
          <p:nvPr>
            <p:ph type="body" sz="quarter" idx="15"/>
          </p:nvPr>
        </p:nvSpPr>
        <p:spPr>
          <a:xfrm>
            <a:off x="457200" y="1123952"/>
            <a:ext cx="7696200" cy="479425"/>
          </a:xfrm>
        </p:spPr>
        <p:txBody>
          <a:bodyPr>
            <a:noAutofit/>
          </a:bodyPr>
          <a:lstStyle>
            <a:lvl1pPr marL="0" indent="0" algn="ctr">
              <a:buNone/>
              <a:defRPr sz="1050">
                <a:solidFill>
                  <a:schemeClr val="bg1">
                    <a:lumMod val="65000"/>
                  </a:schemeClr>
                </a:solidFill>
              </a:defRPr>
            </a:lvl1pPr>
            <a:lvl2pPr marL="457200" indent="0" algn="ctr">
              <a:buNone/>
              <a:defRPr sz="1100"/>
            </a:lvl2pPr>
            <a:lvl3pPr marL="914400" indent="0" algn="ctr">
              <a:buNone/>
              <a:defRPr sz="1100"/>
            </a:lvl3pPr>
            <a:lvl4pPr marL="1371600" indent="0" algn="ctr">
              <a:buNone/>
              <a:defRPr sz="1100"/>
            </a:lvl4pPr>
            <a:lvl5pPr marL="1828800" indent="0" algn="ctr">
              <a:buNone/>
              <a:defRPr sz="1100"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0" name="Text Placeholder 23"/>
          <p:cNvSpPr>
            <a:spLocks noGrp="1"/>
          </p:cNvSpPr>
          <p:nvPr>
            <p:ph type="body" sz="quarter" idx="16"/>
          </p:nvPr>
        </p:nvSpPr>
        <p:spPr>
          <a:xfrm>
            <a:off x="1219200" y="2119312"/>
            <a:ext cx="1828800" cy="357188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1100">
                <a:solidFill>
                  <a:srgbClr val="424C53"/>
                </a:solidFill>
                <a:latin typeface="+mj-lt"/>
                <a:ea typeface="Open Sans" pitchFamily="34" charset="0"/>
                <a:cs typeface="Franklin Gothic Demi Cond" pitchFamily="34" charset="0"/>
              </a:defRPr>
            </a:lvl1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1" name="Text Placeholder 19"/>
          <p:cNvSpPr>
            <a:spLocks noGrp="1"/>
          </p:cNvSpPr>
          <p:nvPr>
            <p:ph type="body" sz="quarter" idx="17"/>
          </p:nvPr>
        </p:nvSpPr>
        <p:spPr>
          <a:xfrm>
            <a:off x="1219200" y="3409950"/>
            <a:ext cx="2971800" cy="833437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000">
                <a:solidFill>
                  <a:schemeClr val="bg1">
                    <a:lumMod val="6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2" name="Text Placeholder 23"/>
          <p:cNvSpPr>
            <a:spLocks noGrp="1"/>
          </p:cNvSpPr>
          <p:nvPr>
            <p:ph type="body" sz="quarter" idx="18"/>
          </p:nvPr>
        </p:nvSpPr>
        <p:spPr>
          <a:xfrm>
            <a:off x="1219200" y="3181350"/>
            <a:ext cx="1828800" cy="357188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1100">
                <a:solidFill>
                  <a:srgbClr val="424C53"/>
                </a:solidFill>
                <a:latin typeface="+mj-lt"/>
                <a:ea typeface="Open Sans" pitchFamily="34" charset="0"/>
                <a:cs typeface="Franklin Gothic Demi Cond" pitchFamily="34" charset="0"/>
              </a:defRPr>
            </a:lvl1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3" name="Text Placeholder 17"/>
          <p:cNvSpPr>
            <a:spLocks noGrp="1"/>
          </p:cNvSpPr>
          <p:nvPr>
            <p:ph type="body" sz="quarter" idx="23"/>
          </p:nvPr>
        </p:nvSpPr>
        <p:spPr>
          <a:xfrm>
            <a:off x="2057400" y="800100"/>
            <a:ext cx="5029200" cy="323850"/>
          </a:xfrm>
        </p:spPr>
        <p:txBody>
          <a:bodyPr>
            <a:noAutofit/>
          </a:bodyPr>
          <a:lstStyle>
            <a:lvl1pPr marL="0" indent="0" algn="ctr">
              <a:buFontTx/>
              <a:buNone/>
              <a:defRPr sz="1050">
                <a:solidFill>
                  <a:srgbClr val="6AAE00"/>
                </a:solidFill>
                <a:latin typeface="Mission Gothic Regular" pitchFamily="50" charset="0"/>
              </a:defRPr>
            </a:lvl1pPr>
            <a:lvl2pPr marL="457200" indent="0">
              <a:buFontTx/>
              <a:buNone/>
              <a:defRPr sz="1050">
                <a:latin typeface="Mission Gothic Regular" pitchFamily="50" charset="0"/>
              </a:defRPr>
            </a:lvl2pPr>
            <a:lvl3pPr marL="914400" indent="0">
              <a:buFontTx/>
              <a:buNone/>
              <a:defRPr sz="1050">
                <a:latin typeface="Mission Gothic Regular" pitchFamily="50" charset="0"/>
              </a:defRPr>
            </a:lvl3pPr>
            <a:lvl4pPr marL="1371600" indent="0">
              <a:buFontTx/>
              <a:buNone/>
              <a:defRPr sz="1050">
                <a:latin typeface="Mission Gothic Regular" pitchFamily="50" charset="0"/>
              </a:defRPr>
            </a:lvl4pPr>
            <a:lvl5pPr marL="1828800" indent="0">
              <a:buFontTx/>
              <a:buNone/>
              <a:defRPr sz="1050">
                <a:latin typeface="Mission Gothic Regular" pitchFamily="50" charset="0"/>
              </a:defRPr>
            </a:lvl5pPr>
          </a:lstStyle>
          <a:p>
            <a:pPr lvl="0"/>
            <a:r>
              <a:rPr lang="ru-RU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39092174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Meet The 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424C53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JM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1420BB-5DC4-4F0F-988E-2FC3FDD1440A}" type="datetime1">
              <a:rPr lang="en-JM" smtClean="0"/>
              <a:t>30/1/2023</a:t>
            </a:fld>
            <a:endParaRPr lang="en-JM"/>
          </a:p>
        </p:txBody>
      </p:sp>
      <p:sp>
        <p:nvSpPr>
          <p:cNvPr id="23" name="Picture Placeholder 21"/>
          <p:cNvSpPr>
            <a:spLocks noGrp="1"/>
          </p:cNvSpPr>
          <p:nvPr>
            <p:ph type="pic" sz="quarter" idx="15"/>
          </p:nvPr>
        </p:nvSpPr>
        <p:spPr>
          <a:xfrm>
            <a:off x="745315" y="1467511"/>
            <a:ext cx="1371600" cy="1371600"/>
          </a:xfrm>
          <a:prstGeom prst="ellipse">
            <a:avLst/>
          </a:prstGeom>
        </p:spPr>
        <p:txBody>
          <a:bodyPr>
            <a:normAutofit/>
          </a:bodyPr>
          <a:lstStyle>
            <a:lvl1pPr marL="0" indent="0" algn="ctr">
              <a:buFontTx/>
              <a:buNone/>
              <a:defRPr sz="1200"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r>
              <a:rPr lang="ru-RU"/>
              <a:t>Вставка рисунка</a:t>
            </a:r>
            <a:endParaRPr lang="en-JM"/>
          </a:p>
        </p:txBody>
      </p:sp>
      <p:sp>
        <p:nvSpPr>
          <p:cNvPr id="24" name="Picture Placeholder 21"/>
          <p:cNvSpPr>
            <a:spLocks noGrp="1"/>
          </p:cNvSpPr>
          <p:nvPr>
            <p:ph type="pic" sz="quarter" idx="65"/>
          </p:nvPr>
        </p:nvSpPr>
        <p:spPr>
          <a:xfrm>
            <a:off x="2780639" y="1506047"/>
            <a:ext cx="1371600" cy="1371600"/>
          </a:xfrm>
          <a:prstGeom prst="ellipse">
            <a:avLst/>
          </a:prstGeom>
        </p:spPr>
        <p:txBody>
          <a:bodyPr>
            <a:normAutofit/>
          </a:bodyPr>
          <a:lstStyle>
            <a:lvl1pPr marL="0" indent="0" algn="ctr">
              <a:buFontTx/>
              <a:buNone/>
              <a:defRPr sz="1200"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r>
              <a:rPr lang="ru-RU"/>
              <a:t>Вставка рисунка</a:t>
            </a:r>
            <a:endParaRPr lang="en-JM"/>
          </a:p>
        </p:txBody>
      </p:sp>
      <p:sp>
        <p:nvSpPr>
          <p:cNvPr id="26" name="Picture Placeholder 21"/>
          <p:cNvSpPr>
            <a:spLocks noGrp="1"/>
          </p:cNvSpPr>
          <p:nvPr>
            <p:ph type="pic" sz="quarter" idx="66"/>
          </p:nvPr>
        </p:nvSpPr>
        <p:spPr>
          <a:xfrm>
            <a:off x="4800600" y="1506047"/>
            <a:ext cx="1371600" cy="1371600"/>
          </a:xfrm>
          <a:prstGeom prst="ellipse">
            <a:avLst/>
          </a:prstGeom>
        </p:spPr>
        <p:txBody>
          <a:bodyPr>
            <a:normAutofit/>
          </a:bodyPr>
          <a:lstStyle>
            <a:lvl1pPr marL="0" indent="0" algn="ctr">
              <a:buFontTx/>
              <a:buNone/>
              <a:defRPr sz="1200"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r>
              <a:rPr lang="ru-RU"/>
              <a:t>Вставка рисунка</a:t>
            </a:r>
            <a:endParaRPr lang="en-JM"/>
          </a:p>
        </p:txBody>
      </p:sp>
      <p:sp>
        <p:nvSpPr>
          <p:cNvPr id="27" name="Picture Placeholder 21"/>
          <p:cNvSpPr>
            <a:spLocks noGrp="1"/>
          </p:cNvSpPr>
          <p:nvPr>
            <p:ph type="pic" sz="quarter" idx="67"/>
          </p:nvPr>
        </p:nvSpPr>
        <p:spPr>
          <a:xfrm>
            <a:off x="6866088" y="1506047"/>
            <a:ext cx="1371600" cy="1371600"/>
          </a:xfrm>
          <a:prstGeom prst="ellipse">
            <a:avLst/>
          </a:prstGeom>
        </p:spPr>
        <p:txBody>
          <a:bodyPr>
            <a:normAutofit/>
          </a:bodyPr>
          <a:lstStyle>
            <a:lvl1pPr marL="0" indent="0" algn="ctr">
              <a:buFontTx/>
              <a:buNone/>
              <a:defRPr sz="1200"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r>
              <a:rPr lang="ru-RU"/>
              <a:t>Вставка рисунка</a:t>
            </a:r>
            <a:endParaRPr lang="en-JM"/>
          </a:p>
        </p:txBody>
      </p:sp>
      <p:sp>
        <p:nvSpPr>
          <p:cNvPr id="28" name="Text Placeholder 17"/>
          <p:cNvSpPr>
            <a:spLocks noGrp="1"/>
          </p:cNvSpPr>
          <p:nvPr>
            <p:ph type="body" sz="quarter" idx="23"/>
          </p:nvPr>
        </p:nvSpPr>
        <p:spPr>
          <a:xfrm>
            <a:off x="2057400" y="800100"/>
            <a:ext cx="5029200" cy="323850"/>
          </a:xfrm>
        </p:spPr>
        <p:txBody>
          <a:bodyPr>
            <a:noAutofit/>
          </a:bodyPr>
          <a:lstStyle>
            <a:lvl1pPr marL="0" indent="0" algn="ctr">
              <a:buFontTx/>
              <a:buNone/>
              <a:defRPr sz="1050">
                <a:solidFill>
                  <a:srgbClr val="6AAE00"/>
                </a:solidFill>
                <a:latin typeface="Mission Gothic Regular" pitchFamily="50" charset="0"/>
              </a:defRPr>
            </a:lvl1pPr>
            <a:lvl2pPr marL="457200" indent="0">
              <a:buFontTx/>
              <a:buNone/>
              <a:defRPr sz="1050">
                <a:latin typeface="Mission Gothic Regular" pitchFamily="50" charset="0"/>
              </a:defRPr>
            </a:lvl2pPr>
            <a:lvl3pPr marL="914400" indent="0">
              <a:buFontTx/>
              <a:buNone/>
              <a:defRPr sz="1050">
                <a:latin typeface="Mission Gothic Regular" pitchFamily="50" charset="0"/>
              </a:defRPr>
            </a:lvl3pPr>
            <a:lvl4pPr marL="1371600" indent="0">
              <a:buFontTx/>
              <a:buNone/>
              <a:defRPr sz="1050">
                <a:latin typeface="Mission Gothic Regular" pitchFamily="50" charset="0"/>
              </a:defRPr>
            </a:lvl4pPr>
            <a:lvl5pPr marL="1828800" indent="0">
              <a:buFontTx/>
              <a:buNone/>
              <a:defRPr sz="1050">
                <a:latin typeface="Mission Gothic Regular" pitchFamily="50" charset="0"/>
              </a:defRPr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68"/>
          </p:nvPr>
        </p:nvSpPr>
        <p:spPr>
          <a:xfrm>
            <a:off x="684213" y="3714750"/>
            <a:ext cx="1843230" cy="533400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050"/>
            </a:lvl1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2" name="Text Placeholder 5"/>
          <p:cNvSpPr>
            <a:spLocks noGrp="1"/>
          </p:cNvSpPr>
          <p:nvPr>
            <p:ph type="body" sz="quarter" idx="69"/>
          </p:nvPr>
        </p:nvSpPr>
        <p:spPr>
          <a:xfrm>
            <a:off x="2728770" y="3714750"/>
            <a:ext cx="1843230" cy="533400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050"/>
            </a:lvl1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70"/>
          </p:nvPr>
        </p:nvSpPr>
        <p:spPr>
          <a:xfrm>
            <a:off x="684213" y="3186112"/>
            <a:ext cx="1830387" cy="300038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1050">
                <a:solidFill>
                  <a:srgbClr val="6AAE00"/>
                </a:solidFill>
                <a:latin typeface="Mission Gothic Regular" pitchFamily="50" charset="0"/>
              </a:defRPr>
            </a:lvl1pPr>
            <a:lvl2pPr>
              <a:defRPr sz="1050">
                <a:latin typeface="Mission Gothic Regular" pitchFamily="50" charset="0"/>
              </a:defRPr>
            </a:lvl2pPr>
            <a:lvl3pPr>
              <a:defRPr sz="1050">
                <a:latin typeface="Mission Gothic Regular" pitchFamily="50" charset="0"/>
              </a:defRPr>
            </a:lvl3pPr>
            <a:lvl4pPr>
              <a:defRPr sz="1050">
                <a:latin typeface="Mission Gothic Regular" pitchFamily="50" charset="0"/>
              </a:defRPr>
            </a:lvl4pPr>
            <a:lvl5pPr>
              <a:defRPr sz="1050">
                <a:latin typeface="Mission Gothic Regular" pitchFamily="50" charset="0"/>
              </a:defRPr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71"/>
          </p:nvPr>
        </p:nvSpPr>
        <p:spPr>
          <a:xfrm>
            <a:off x="684212" y="3365500"/>
            <a:ext cx="1097280" cy="231775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900">
                <a:latin typeface="Mission Gothic Regular" pitchFamily="50" charset="0"/>
              </a:defRPr>
            </a:lvl1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5" name="Text Placeholder 11"/>
          <p:cNvSpPr>
            <a:spLocks noGrp="1"/>
          </p:cNvSpPr>
          <p:nvPr>
            <p:ph type="body" sz="quarter" idx="72"/>
          </p:nvPr>
        </p:nvSpPr>
        <p:spPr>
          <a:xfrm>
            <a:off x="2741613" y="3181350"/>
            <a:ext cx="1830387" cy="300038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1050">
                <a:solidFill>
                  <a:srgbClr val="6AAE00"/>
                </a:solidFill>
                <a:latin typeface="Mission Gothic Regular" pitchFamily="50" charset="0"/>
              </a:defRPr>
            </a:lvl1pPr>
            <a:lvl2pPr>
              <a:defRPr sz="1050">
                <a:latin typeface="Mission Gothic Regular" pitchFamily="50" charset="0"/>
              </a:defRPr>
            </a:lvl2pPr>
            <a:lvl3pPr>
              <a:defRPr sz="1050">
                <a:latin typeface="Mission Gothic Regular" pitchFamily="50" charset="0"/>
              </a:defRPr>
            </a:lvl3pPr>
            <a:lvl4pPr>
              <a:defRPr sz="1050">
                <a:latin typeface="Mission Gothic Regular" pitchFamily="50" charset="0"/>
              </a:defRPr>
            </a:lvl4pPr>
            <a:lvl5pPr>
              <a:defRPr sz="1050">
                <a:latin typeface="Mission Gothic Regular" pitchFamily="50" charset="0"/>
              </a:defRPr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6" name="Text Placeholder 13"/>
          <p:cNvSpPr>
            <a:spLocks noGrp="1"/>
          </p:cNvSpPr>
          <p:nvPr>
            <p:ph type="body" sz="quarter" idx="73"/>
          </p:nvPr>
        </p:nvSpPr>
        <p:spPr>
          <a:xfrm>
            <a:off x="2741612" y="3360738"/>
            <a:ext cx="1097280" cy="231775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900">
                <a:latin typeface="Mission Gothic Regular" pitchFamily="50" charset="0"/>
              </a:defRPr>
            </a:lvl1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8" name="Text Placeholder 5"/>
          <p:cNvSpPr>
            <a:spLocks noGrp="1"/>
          </p:cNvSpPr>
          <p:nvPr>
            <p:ph type="body" sz="quarter" idx="74"/>
          </p:nvPr>
        </p:nvSpPr>
        <p:spPr>
          <a:xfrm>
            <a:off x="4800600" y="3714750"/>
            <a:ext cx="1843230" cy="533400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050"/>
            </a:lvl1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9" name="Text Placeholder 11"/>
          <p:cNvSpPr>
            <a:spLocks noGrp="1"/>
          </p:cNvSpPr>
          <p:nvPr>
            <p:ph type="body" sz="quarter" idx="75"/>
          </p:nvPr>
        </p:nvSpPr>
        <p:spPr>
          <a:xfrm>
            <a:off x="4813443" y="3181350"/>
            <a:ext cx="1830387" cy="300038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1050">
                <a:solidFill>
                  <a:srgbClr val="6AAE00"/>
                </a:solidFill>
                <a:latin typeface="Mission Gothic Regular" pitchFamily="50" charset="0"/>
              </a:defRPr>
            </a:lvl1pPr>
            <a:lvl2pPr>
              <a:defRPr sz="1050">
                <a:latin typeface="Mission Gothic Regular" pitchFamily="50" charset="0"/>
              </a:defRPr>
            </a:lvl2pPr>
            <a:lvl3pPr>
              <a:defRPr sz="1050">
                <a:latin typeface="Mission Gothic Regular" pitchFamily="50" charset="0"/>
              </a:defRPr>
            </a:lvl3pPr>
            <a:lvl4pPr>
              <a:defRPr sz="1050">
                <a:latin typeface="Mission Gothic Regular" pitchFamily="50" charset="0"/>
              </a:defRPr>
            </a:lvl4pPr>
            <a:lvl5pPr>
              <a:defRPr sz="1050">
                <a:latin typeface="Mission Gothic Regular" pitchFamily="50" charset="0"/>
              </a:defRPr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0" name="Text Placeholder 13"/>
          <p:cNvSpPr>
            <a:spLocks noGrp="1"/>
          </p:cNvSpPr>
          <p:nvPr>
            <p:ph type="body" sz="quarter" idx="76"/>
          </p:nvPr>
        </p:nvSpPr>
        <p:spPr>
          <a:xfrm>
            <a:off x="4813442" y="3360738"/>
            <a:ext cx="1097280" cy="231775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900">
                <a:latin typeface="Mission Gothic Regular" pitchFamily="50" charset="0"/>
              </a:defRPr>
            </a:lvl1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1" name="Text Placeholder 5"/>
          <p:cNvSpPr>
            <a:spLocks noGrp="1"/>
          </p:cNvSpPr>
          <p:nvPr>
            <p:ph type="body" sz="quarter" idx="77"/>
          </p:nvPr>
        </p:nvSpPr>
        <p:spPr>
          <a:xfrm>
            <a:off x="6919770" y="3714750"/>
            <a:ext cx="1843230" cy="533400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050"/>
            </a:lvl1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2" name="Text Placeholder 11"/>
          <p:cNvSpPr>
            <a:spLocks noGrp="1"/>
          </p:cNvSpPr>
          <p:nvPr>
            <p:ph type="body" sz="quarter" idx="78"/>
          </p:nvPr>
        </p:nvSpPr>
        <p:spPr>
          <a:xfrm>
            <a:off x="6932613" y="3181350"/>
            <a:ext cx="1830387" cy="300038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1050">
                <a:solidFill>
                  <a:srgbClr val="6AAE00"/>
                </a:solidFill>
                <a:latin typeface="Mission Gothic Regular" pitchFamily="50" charset="0"/>
              </a:defRPr>
            </a:lvl1pPr>
            <a:lvl2pPr>
              <a:defRPr sz="1050">
                <a:latin typeface="Mission Gothic Regular" pitchFamily="50" charset="0"/>
              </a:defRPr>
            </a:lvl2pPr>
            <a:lvl3pPr>
              <a:defRPr sz="1050">
                <a:latin typeface="Mission Gothic Regular" pitchFamily="50" charset="0"/>
              </a:defRPr>
            </a:lvl3pPr>
            <a:lvl4pPr>
              <a:defRPr sz="1050">
                <a:latin typeface="Mission Gothic Regular" pitchFamily="50" charset="0"/>
              </a:defRPr>
            </a:lvl4pPr>
            <a:lvl5pPr>
              <a:defRPr sz="1050">
                <a:latin typeface="Mission Gothic Regular" pitchFamily="50" charset="0"/>
              </a:defRPr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3" name="Text Placeholder 13"/>
          <p:cNvSpPr>
            <a:spLocks noGrp="1"/>
          </p:cNvSpPr>
          <p:nvPr>
            <p:ph type="body" sz="quarter" idx="79"/>
          </p:nvPr>
        </p:nvSpPr>
        <p:spPr>
          <a:xfrm>
            <a:off x="6932612" y="3360738"/>
            <a:ext cx="1097280" cy="231775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900">
                <a:latin typeface="Mission Gothic Regular" pitchFamily="50" charset="0"/>
              </a:defRPr>
            </a:lvl1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4781550"/>
            <a:ext cx="2895600" cy="273844"/>
          </a:xfrm>
        </p:spPr>
        <p:txBody>
          <a:bodyPr/>
          <a:lstStyle/>
          <a:p>
            <a:endParaRPr lang="en-JM" dirty="0"/>
          </a:p>
        </p:txBody>
      </p:sp>
      <p:sp>
        <p:nvSpPr>
          <p:cNvPr id="4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50600" y="4781550"/>
            <a:ext cx="360000" cy="228600"/>
          </a:xfrm>
        </p:spPr>
        <p:txBody>
          <a:bodyPr/>
          <a:lstStyle/>
          <a:p>
            <a:fld id="{857B18ED-D931-45F4-8873-1BEDAB4DC03E}" type="slidenum">
              <a:rPr lang="en-JM" smtClean="0"/>
              <a:pPr/>
              <a:t>‹#›</a:t>
            </a:fld>
            <a:endParaRPr lang="en-JM" dirty="0"/>
          </a:p>
        </p:txBody>
      </p:sp>
    </p:spTree>
    <p:extLst>
      <p:ext uri="{BB962C8B-B14F-4D97-AF65-F5344CB8AC3E}">
        <p14:creationId xmlns:p14="http://schemas.microsoft.com/office/powerpoint/2010/main" val="19839682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>
            <a:normAutofit/>
          </a:bodyPr>
          <a:lstStyle>
            <a:lvl1pPr algn="l">
              <a:defRPr sz="3600" b="1" cap="all"/>
            </a:lvl1pPr>
          </a:lstStyle>
          <a:p>
            <a:r>
              <a:rPr lang="ru-RU"/>
              <a:t>Образец заголовка</a:t>
            </a:r>
            <a:endParaRPr lang="en-JM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2155F2-DDDA-4CA9-9EC9-C82DB94B7A58}" type="datetime1">
              <a:rPr lang="en-JM" smtClean="0"/>
              <a:t>30/1/2023</a:t>
            </a:fld>
            <a:endParaRPr lang="en-JM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JM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7B18ED-D931-45F4-8873-1BEDAB4DC03E}" type="slidenum">
              <a:rPr lang="en-JM" smtClean="0"/>
              <a:pPr/>
              <a:t>‹#›</a:t>
            </a:fld>
            <a:endParaRPr lang="en-JM"/>
          </a:p>
        </p:txBody>
      </p:sp>
    </p:spTree>
    <p:extLst>
      <p:ext uri="{BB962C8B-B14F-4D97-AF65-F5344CB8AC3E}">
        <p14:creationId xmlns:p14="http://schemas.microsoft.com/office/powerpoint/2010/main" val="41458271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JM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321594"/>
            <a:ext cx="4038600" cy="2926556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JM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21594"/>
            <a:ext cx="4038600" cy="2926556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JM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56C9F4-E96C-40E3-BA72-0221F29B83F0}" type="datetime1">
              <a:rPr lang="en-JM" smtClean="0"/>
              <a:t>30/1/2023</a:t>
            </a:fld>
            <a:endParaRPr lang="en-JM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JM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7B18ED-D931-45F4-8873-1BEDAB4DC03E}" type="slidenum">
              <a:rPr lang="en-JM" smtClean="0"/>
              <a:pPr/>
              <a:t>‹#›</a:t>
            </a:fld>
            <a:endParaRPr lang="en-JM"/>
          </a:p>
        </p:txBody>
      </p:sp>
      <p:sp>
        <p:nvSpPr>
          <p:cNvPr id="8" name="Text Placeholder 17"/>
          <p:cNvSpPr>
            <a:spLocks noGrp="1"/>
          </p:cNvSpPr>
          <p:nvPr>
            <p:ph type="body" sz="quarter" idx="23"/>
          </p:nvPr>
        </p:nvSpPr>
        <p:spPr>
          <a:xfrm>
            <a:off x="2057400" y="800100"/>
            <a:ext cx="5029200" cy="323850"/>
          </a:xfrm>
        </p:spPr>
        <p:txBody>
          <a:bodyPr>
            <a:noAutofit/>
          </a:bodyPr>
          <a:lstStyle>
            <a:lvl1pPr marL="0" indent="0" algn="ctr">
              <a:buFontTx/>
              <a:buNone/>
              <a:defRPr sz="1050">
                <a:solidFill>
                  <a:srgbClr val="6AAE00"/>
                </a:solidFill>
                <a:latin typeface="Mission Gothic Regular" pitchFamily="50" charset="0"/>
              </a:defRPr>
            </a:lvl1pPr>
            <a:lvl2pPr marL="457200" indent="0">
              <a:buFontTx/>
              <a:buNone/>
              <a:defRPr sz="1050">
                <a:latin typeface="Mission Gothic Regular" pitchFamily="50" charset="0"/>
              </a:defRPr>
            </a:lvl2pPr>
            <a:lvl3pPr marL="914400" indent="0">
              <a:buFontTx/>
              <a:buNone/>
              <a:defRPr sz="1050">
                <a:latin typeface="Mission Gothic Regular" pitchFamily="50" charset="0"/>
              </a:defRPr>
            </a:lvl3pPr>
            <a:lvl4pPr marL="1371600" indent="0">
              <a:buFontTx/>
              <a:buNone/>
              <a:defRPr sz="1050">
                <a:latin typeface="Mission Gothic Regular" pitchFamily="50" charset="0"/>
              </a:defRPr>
            </a:lvl4pPr>
            <a:lvl5pPr marL="1828800" indent="0">
              <a:buFontTx/>
              <a:buNone/>
              <a:defRPr sz="1050">
                <a:latin typeface="Mission Gothic Regular" pitchFamily="50" charset="0"/>
              </a:defRPr>
            </a:lvl5pPr>
          </a:lstStyle>
          <a:p>
            <a:pPr lvl="0"/>
            <a:r>
              <a:rPr lang="ru-RU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5431288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9550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JM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>
            <a:normAutofit/>
          </a:bodyPr>
          <a:lstStyle>
            <a:lvl1pPr marL="0" indent="0">
              <a:buNone/>
              <a:defRPr sz="1200" b="1">
                <a:solidFill>
                  <a:srgbClr val="424C53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>
            <a:normAutofit/>
          </a:bodyPr>
          <a:lstStyle>
            <a:lvl1pPr>
              <a:defRPr sz="1400">
                <a:solidFill>
                  <a:schemeClr val="bg1">
                    <a:lumMod val="65000"/>
                  </a:schemeClr>
                </a:solidFill>
              </a:defRPr>
            </a:lvl1pPr>
            <a:lvl2pPr>
              <a:defRPr sz="1200">
                <a:solidFill>
                  <a:schemeClr val="bg1">
                    <a:lumMod val="65000"/>
                  </a:schemeClr>
                </a:solidFill>
              </a:defRPr>
            </a:lvl2pPr>
            <a:lvl3pPr>
              <a:defRPr sz="1100">
                <a:solidFill>
                  <a:schemeClr val="bg1">
                    <a:lumMod val="65000"/>
                  </a:schemeClr>
                </a:solidFill>
              </a:defRPr>
            </a:lvl3pPr>
            <a:lvl4pPr>
              <a:defRPr sz="1050">
                <a:solidFill>
                  <a:schemeClr val="bg1">
                    <a:lumMod val="65000"/>
                  </a:schemeClr>
                </a:solidFill>
              </a:defRPr>
            </a:lvl4pPr>
            <a:lvl5pPr>
              <a:defRPr sz="1050">
                <a:solidFill>
                  <a:schemeClr val="bg1">
                    <a:lumMod val="65000"/>
                  </a:schemeClr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JM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0" y="1151335"/>
            <a:ext cx="4041775" cy="479822"/>
          </a:xfrm>
        </p:spPr>
        <p:txBody>
          <a:bodyPr anchor="b">
            <a:normAutofit/>
          </a:bodyPr>
          <a:lstStyle>
            <a:lvl1pPr marL="0" indent="0">
              <a:buNone/>
              <a:defRPr sz="1200" b="1">
                <a:solidFill>
                  <a:srgbClr val="424C53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0" y="1631156"/>
            <a:ext cx="4041775" cy="2963466"/>
          </a:xfrm>
        </p:spPr>
        <p:txBody>
          <a:bodyPr>
            <a:normAutofit/>
          </a:bodyPr>
          <a:lstStyle>
            <a:lvl1pPr>
              <a:defRPr sz="1400">
                <a:solidFill>
                  <a:schemeClr val="bg1">
                    <a:lumMod val="65000"/>
                  </a:schemeClr>
                </a:solidFill>
              </a:defRPr>
            </a:lvl1pPr>
            <a:lvl2pPr>
              <a:defRPr sz="1200">
                <a:solidFill>
                  <a:schemeClr val="bg1">
                    <a:lumMod val="65000"/>
                  </a:schemeClr>
                </a:solidFill>
              </a:defRPr>
            </a:lvl2pPr>
            <a:lvl3pPr>
              <a:defRPr sz="1100">
                <a:solidFill>
                  <a:schemeClr val="bg1">
                    <a:lumMod val="65000"/>
                  </a:schemeClr>
                </a:solidFill>
              </a:defRPr>
            </a:lvl3pPr>
            <a:lvl4pPr>
              <a:defRPr sz="1050">
                <a:solidFill>
                  <a:schemeClr val="bg1">
                    <a:lumMod val="65000"/>
                  </a:schemeClr>
                </a:solidFill>
              </a:defRPr>
            </a:lvl4pPr>
            <a:lvl5pPr>
              <a:defRPr sz="1050">
                <a:solidFill>
                  <a:schemeClr val="bg1">
                    <a:lumMod val="65000"/>
                  </a:schemeClr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JM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23B745-3ECD-4241-BBB6-74EC03D3C95E}" type="datetime1">
              <a:rPr lang="en-JM" smtClean="0"/>
              <a:t>30/1/2023</a:t>
            </a:fld>
            <a:endParaRPr lang="en-JM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JM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7B18ED-D931-45F4-8873-1BEDAB4DC03E}" type="slidenum">
              <a:rPr lang="en-JM" smtClean="0"/>
              <a:pPr/>
              <a:t>‹#›</a:t>
            </a:fld>
            <a:endParaRPr lang="en-JM"/>
          </a:p>
        </p:txBody>
      </p:sp>
      <p:sp>
        <p:nvSpPr>
          <p:cNvPr id="10" name="Text Placeholder 17"/>
          <p:cNvSpPr>
            <a:spLocks noGrp="1"/>
          </p:cNvSpPr>
          <p:nvPr>
            <p:ph type="body" sz="quarter" idx="23"/>
          </p:nvPr>
        </p:nvSpPr>
        <p:spPr>
          <a:xfrm>
            <a:off x="2057400" y="800100"/>
            <a:ext cx="5029200" cy="323850"/>
          </a:xfrm>
        </p:spPr>
        <p:txBody>
          <a:bodyPr>
            <a:noAutofit/>
          </a:bodyPr>
          <a:lstStyle>
            <a:lvl1pPr marL="0" indent="0" algn="ctr">
              <a:buFontTx/>
              <a:buNone/>
              <a:defRPr sz="1050">
                <a:solidFill>
                  <a:srgbClr val="6AAE00"/>
                </a:solidFill>
                <a:latin typeface="Mission Gothic Regular" pitchFamily="50" charset="0"/>
              </a:defRPr>
            </a:lvl1pPr>
            <a:lvl2pPr marL="457200" indent="0">
              <a:buFontTx/>
              <a:buNone/>
              <a:defRPr sz="1050">
                <a:latin typeface="Mission Gothic Regular" pitchFamily="50" charset="0"/>
              </a:defRPr>
            </a:lvl2pPr>
            <a:lvl3pPr marL="914400" indent="0">
              <a:buFontTx/>
              <a:buNone/>
              <a:defRPr sz="1050">
                <a:latin typeface="Mission Gothic Regular" pitchFamily="50" charset="0"/>
              </a:defRPr>
            </a:lvl3pPr>
            <a:lvl4pPr marL="1371600" indent="0">
              <a:buFontTx/>
              <a:buNone/>
              <a:defRPr sz="1050">
                <a:latin typeface="Mission Gothic Regular" pitchFamily="50" charset="0"/>
              </a:defRPr>
            </a:lvl4pPr>
            <a:lvl5pPr marL="1828800" indent="0">
              <a:buFontTx/>
              <a:buNone/>
              <a:defRPr sz="1050">
                <a:latin typeface="Mission Gothic Regular" pitchFamily="50" charset="0"/>
              </a:defRPr>
            </a:lvl5pPr>
          </a:lstStyle>
          <a:p>
            <a:pPr lvl="0"/>
            <a:r>
              <a:rPr lang="ru-RU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20364561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Our Servic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2500">
                <a:solidFill>
                  <a:srgbClr val="424C53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JM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3FBF57-5D1F-4EE1-92EF-F729CC705206}" type="datetime1">
              <a:rPr lang="en-JM" smtClean="0"/>
              <a:t>30/1/2023</a:t>
            </a:fld>
            <a:endParaRPr lang="en-JM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JM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7B18ED-D931-45F4-8873-1BEDAB4DC03E}" type="slidenum">
              <a:rPr lang="en-JM" smtClean="0"/>
              <a:pPr/>
              <a:t>‹#›</a:t>
            </a:fld>
            <a:endParaRPr lang="en-JM"/>
          </a:p>
        </p:txBody>
      </p:sp>
      <p:sp>
        <p:nvSpPr>
          <p:cNvPr id="8" name="Picture Placeholder 24"/>
          <p:cNvSpPr>
            <a:spLocks noGrp="1"/>
          </p:cNvSpPr>
          <p:nvPr>
            <p:ph type="pic" sz="quarter" idx="14"/>
          </p:nvPr>
        </p:nvSpPr>
        <p:spPr>
          <a:xfrm>
            <a:off x="457200" y="1352550"/>
            <a:ext cx="2671762" cy="3006727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200">
                <a:solidFill>
                  <a:srgbClr val="17375E"/>
                </a:solidFill>
              </a:defRPr>
            </a:lvl1pPr>
          </a:lstStyle>
          <a:p>
            <a:r>
              <a:rPr lang="ru-RU"/>
              <a:t>Вставка рисунка</a:t>
            </a:r>
            <a:endParaRPr lang="en-JM"/>
          </a:p>
        </p:txBody>
      </p:sp>
      <p:sp>
        <p:nvSpPr>
          <p:cNvPr id="9" name="Text Placeholder 26"/>
          <p:cNvSpPr>
            <a:spLocks noGrp="1"/>
          </p:cNvSpPr>
          <p:nvPr>
            <p:ph type="body" sz="quarter" idx="15"/>
          </p:nvPr>
        </p:nvSpPr>
        <p:spPr>
          <a:xfrm>
            <a:off x="3733800" y="1817688"/>
            <a:ext cx="2127250" cy="830262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1000">
                <a:solidFill>
                  <a:schemeClr val="bg1">
                    <a:lumMod val="65000"/>
                  </a:schemeClr>
                </a:solidFill>
              </a:defRPr>
            </a:lvl1pPr>
            <a:lvl2pPr marL="457200" indent="0">
              <a:buFontTx/>
              <a:buNone/>
              <a:defRPr sz="1200"/>
            </a:lvl2pPr>
            <a:lvl3pPr marL="914400" indent="0">
              <a:buFontTx/>
              <a:buNone/>
              <a:defRPr sz="1200"/>
            </a:lvl3pPr>
            <a:lvl4pPr marL="1371600" indent="0">
              <a:buFontTx/>
              <a:buNone/>
              <a:defRPr sz="1200"/>
            </a:lvl4pPr>
            <a:lvl5pPr marL="1828800" indent="0">
              <a:buFontTx/>
              <a:buNone/>
              <a:defRPr sz="1200"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0" name="Text Placeholder 26"/>
          <p:cNvSpPr>
            <a:spLocks noGrp="1"/>
          </p:cNvSpPr>
          <p:nvPr>
            <p:ph type="body" sz="quarter" idx="16"/>
          </p:nvPr>
        </p:nvSpPr>
        <p:spPr>
          <a:xfrm>
            <a:off x="6407150" y="1809750"/>
            <a:ext cx="2127250" cy="830262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1000">
                <a:solidFill>
                  <a:schemeClr val="bg1">
                    <a:lumMod val="65000"/>
                  </a:schemeClr>
                </a:solidFill>
              </a:defRPr>
            </a:lvl1pPr>
            <a:lvl2pPr marL="457200" indent="0">
              <a:buFontTx/>
              <a:buNone/>
              <a:defRPr sz="1200"/>
            </a:lvl2pPr>
            <a:lvl3pPr marL="914400" indent="0">
              <a:buFontTx/>
              <a:buNone/>
              <a:defRPr sz="1200"/>
            </a:lvl3pPr>
            <a:lvl4pPr marL="1371600" indent="0">
              <a:buFontTx/>
              <a:buNone/>
              <a:defRPr sz="1200"/>
            </a:lvl4pPr>
            <a:lvl5pPr marL="1828800" indent="0">
              <a:buFontTx/>
              <a:buNone/>
              <a:defRPr sz="1200"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1" name="Text Placeholder 26"/>
          <p:cNvSpPr>
            <a:spLocks noGrp="1"/>
          </p:cNvSpPr>
          <p:nvPr>
            <p:ph type="body" sz="quarter" idx="17"/>
          </p:nvPr>
        </p:nvSpPr>
        <p:spPr>
          <a:xfrm>
            <a:off x="3736975" y="3405328"/>
            <a:ext cx="2127250" cy="830262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1000">
                <a:solidFill>
                  <a:schemeClr val="bg1">
                    <a:lumMod val="65000"/>
                  </a:schemeClr>
                </a:solidFill>
              </a:defRPr>
            </a:lvl1pPr>
            <a:lvl2pPr marL="457200" indent="0">
              <a:buFontTx/>
              <a:buNone/>
              <a:defRPr sz="1200"/>
            </a:lvl2pPr>
            <a:lvl3pPr marL="914400" indent="0">
              <a:buFontTx/>
              <a:buNone/>
              <a:defRPr sz="1200"/>
            </a:lvl3pPr>
            <a:lvl4pPr marL="1371600" indent="0">
              <a:buFontTx/>
              <a:buNone/>
              <a:defRPr sz="1200"/>
            </a:lvl4pPr>
            <a:lvl5pPr marL="1828800" indent="0">
              <a:buFontTx/>
              <a:buNone/>
              <a:defRPr sz="1200"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2" name="Text Placeholder 26"/>
          <p:cNvSpPr>
            <a:spLocks noGrp="1"/>
          </p:cNvSpPr>
          <p:nvPr>
            <p:ph type="body" sz="quarter" idx="18"/>
          </p:nvPr>
        </p:nvSpPr>
        <p:spPr>
          <a:xfrm>
            <a:off x="6410325" y="3397390"/>
            <a:ext cx="2127250" cy="830262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1000">
                <a:solidFill>
                  <a:schemeClr val="bg1">
                    <a:lumMod val="65000"/>
                  </a:schemeClr>
                </a:solidFill>
              </a:defRPr>
            </a:lvl1pPr>
            <a:lvl2pPr marL="457200" indent="0">
              <a:buFontTx/>
              <a:buNone/>
              <a:defRPr sz="1200"/>
            </a:lvl2pPr>
            <a:lvl3pPr marL="914400" indent="0">
              <a:buFontTx/>
              <a:buNone/>
              <a:defRPr sz="1200"/>
            </a:lvl3pPr>
            <a:lvl4pPr marL="1371600" indent="0">
              <a:buFontTx/>
              <a:buNone/>
              <a:defRPr sz="1200"/>
            </a:lvl4pPr>
            <a:lvl5pPr marL="1828800" indent="0">
              <a:buFontTx/>
              <a:buNone/>
              <a:defRPr sz="1200"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3" name="Text Placeholder 32"/>
          <p:cNvSpPr>
            <a:spLocks noGrp="1"/>
          </p:cNvSpPr>
          <p:nvPr>
            <p:ph type="body" sz="quarter" idx="19"/>
          </p:nvPr>
        </p:nvSpPr>
        <p:spPr>
          <a:xfrm>
            <a:off x="4114800" y="1517508"/>
            <a:ext cx="1600200" cy="308115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100" b="0">
                <a:solidFill>
                  <a:srgbClr val="424C53"/>
                </a:solidFill>
                <a:latin typeface="+mj-lt"/>
                <a:ea typeface="Open Sans" pitchFamily="34" charset="0"/>
                <a:cs typeface="Franklin Gothic Demi Cond" pitchFamily="34" charset="0"/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4" name="Text Placeholder 32"/>
          <p:cNvSpPr>
            <a:spLocks noGrp="1"/>
          </p:cNvSpPr>
          <p:nvPr>
            <p:ph type="body" sz="quarter" idx="20"/>
          </p:nvPr>
        </p:nvSpPr>
        <p:spPr>
          <a:xfrm>
            <a:off x="6781800" y="1517508"/>
            <a:ext cx="1600200" cy="308115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100" b="0">
                <a:solidFill>
                  <a:srgbClr val="424C53"/>
                </a:solidFill>
                <a:latin typeface="+mj-lt"/>
                <a:ea typeface="Open Sans" pitchFamily="34" charset="0"/>
                <a:cs typeface="Franklin Gothic Demi Cond" pitchFamily="34" charset="0"/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5" name="Text Placeholder 32"/>
          <p:cNvSpPr>
            <a:spLocks noGrp="1"/>
          </p:cNvSpPr>
          <p:nvPr>
            <p:ph type="body" sz="quarter" idx="21"/>
          </p:nvPr>
        </p:nvSpPr>
        <p:spPr>
          <a:xfrm>
            <a:off x="4114800" y="3101835"/>
            <a:ext cx="1600200" cy="308115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100" b="0">
                <a:solidFill>
                  <a:srgbClr val="424C53"/>
                </a:solidFill>
                <a:latin typeface="+mj-lt"/>
                <a:ea typeface="Open Sans" pitchFamily="34" charset="0"/>
                <a:cs typeface="Franklin Gothic Demi Cond" pitchFamily="34" charset="0"/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6" name="Text Placeholder 32"/>
          <p:cNvSpPr>
            <a:spLocks noGrp="1"/>
          </p:cNvSpPr>
          <p:nvPr>
            <p:ph type="body" sz="quarter" idx="22"/>
          </p:nvPr>
        </p:nvSpPr>
        <p:spPr>
          <a:xfrm>
            <a:off x="6781800" y="3101835"/>
            <a:ext cx="1600200" cy="308115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100" b="0">
                <a:solidFill>
                  <a:srgbClr val="424C53"/>
                </a:solidFill>
                <a:latin typeface="+mj-lt"/>
                <a:ea typeface="Open Sans" pitchFamily="34" charset="0"/>
                <a:cs typeface="Franklin Gothic Demi Cond" pitchFamily="34" charset="0"/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8" name="Text Placeholder 17"/>
          <p:cNvSpPr>
            <a:spLocks noGrp="1"/>
          </p:cNvSpPr>
          <p:nvPr>
            <p:ph type="body" sz="quarter" idx="23"/>
          </p:nvPr>
        </p:nvSpPr>
        <p:spPr>
          <a:xfrm>
            <a:off x="2057400" y="800100"/>
            <a:ext cx="5029200" cy="323850"/>
          </a:xfrm>
        </p:spPr>
        <p:txBody>
          <a:bodyPr>
            <a:noAutofit/>
          </a:bodyPr>
          <a:lstStyle>
            <a:lvl1pPr marL="0" indent="0" algn="ctr">
              <a:buFontTx/>
              <a:buNone/>
              <a:defRPr sz="1050">
                <a:solidFill>
                  <a:srgbClr val="6AAE00"/>
                </a:solidFill>
                <a:latin typeface="Mission Gothic Regular" pitchFamily="50" charset="0"/>
              </a:defRPr>
            </a:lvl1pPr>
            <a:lvl2pPr marL="457200" indent="0">
              <a:buFontTx/>
              <a:buNone/>
              <a:defRPr sz="1050">
                <a:latin typeface="Mission Gothic Regular" pitchFamily="50" charset="0"/>
              </a:defRPr>
            </a:lvl2pPr>
            <a:lvl3pPr marL="914400" indent="0">
              <a:buFontTx/>
              <a:buNone/>
              <a:defRPr sz="1050">
                <a:latin typeface="Mission Gothic Regular" pitchFamily="50" charset="0"/>
              </a:defRPr>
            </a:lvl3pPr>
            <a:lvl4pPr marL="1371600" indent="0">
              <a:buFontTx/>
              <a:buNone/>
              <a:defRPr sz="1050">
                <a:latin typeface="Mission Gothic Regular" pitchFamily="50" charset="0"/>
              </a:defRPr>
            </a:lvl4pPr>
            <a:lvl5pPr marL="1828800" indent="0">
              <a:buFontTx/>
              <a:buNone/>
              <a:defRPr sz="1050">
                <a:latin typeface="Mission Gothic Regular" pitchFamily="50" charset="0"/>
              </a:defRPr>
            </a:lvl5pPr>
          </a:lstStyle>
          <a:p>
            <a:pPr lvl="0"/>
            <a:r>
              <a:rPr lang="ru-RU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40881786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JM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D06FB7-4EF8-42AE-957C-620F6D24BF8D}" type="datetime1">
              <a:rPr lang="en-JM" smtClean="0"/>
              <a:t>30/1/2023</a:t>
            </a:fld>
            <a:endParaRPr lang="en-JM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JM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7B18ED-D931-45F4-8873-1BEDAB4DC03E}" type="slidenum">
              <a:rPr lang="en-JM" smtClean="0"/>
              <a:pPr/>
              <a:t>‹#›</a:t>
            </a:fld>
            <a:endParaRPr lang="en-JM"/>
          </a:p>
        </p:txBody>
      </p:sp>
      <p:sp>
        <p:nvSpPr>
          <p:cNvPr id="6" name="Text Placeholder 17"/>
          <p:cNvSpPr>
            <a:spLocks noGrp="1"/>
          </p:cNvSpPr>
          <p:nvPr>
            <p:ph type="body" sz="quarter" idx="23"/>
          </p:nvPr>
        </p:nvSpPr>
        <p:spPr>
          <a:xfrm>
            <a:off x="2057400" y="800100"/>
            <a:ext cx="5029200" cy="323850"/>
          </a:xfrm>
        </p:spPr>
        <p:txBody>
          <a:bodyPr>
            <a:noAutofit/>
          </a:bodyPr>
          <a:lstStyle>
            <a:lvl1pPr marL="0" indent="0" algn="ctr">
              <a:buFontTx/>
              <a:buNone/>
              <a:defRPr sz="1050">
                <a:solidFill>
                  <a:srgbClr val="6AAE00"/>
                </a:solidFill>
                <a:latin typeface="Mission Gothic Regular" pitchFamily="50" charset="0"/>
              </a:defRPr>
            </a:lvl1pPr>
            <a:lvl2pPr marL="457200" indent="0">
              <a:buFontTx/>
              <a:buNone/>
              <a:defRPr sz="1050">
                <a:latin typeface="Mission Gothic Regular" pitchFamily="50" charset="0"/>
              </a:defRPr>
            </a:lvl2pPr>
            <a:lvl3pPr marL="914400" indent="0">
              <a:buFontTx/>
              <a:buNone/>
              <a:defRPr sz="1050">
                <a:latin typeface="Mission Gothic Regular" pitchFamily="50" charset="0"/>
              </a:defRPr>
            </a:lvl3pPr>
            <a:lvl4pPr marL="1371600" indent="0">
              <a:buFontTx/>
              <a:buNone/>
              <a:defRPr sz="1050">
                <a:latin typeface="Mission Gothic Regular" pitchFamily="50" charset="0"/>
              </a:defRPr>
            </a:lvl4pPr>
            <a:lvl5pPr marL="1828800" indent="0">
              <a:buFontTx/>
              <a:buNone/>
              <a:defRPr sz="1050">
                <a:latin typeface="Mission Gothic Regular" pitchFamily="50" charset="0"/>
              </a:defRPr>
            </a:lvl5pPr>
          </a:lstStyle>
          <a:p>
            <a:pPr lvl="0"/>
            <a:r>
              <a:rPr lang="ru-RU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401665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PAD mockup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JM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F8BE37-CA07-495F-A21D-8FF421849093}" type="datetime1">
              <a:rPr lang="en-JM" smtClean="0"/>
              <a:t>30/1/2023</a:t>
            </a:fld>
            <a:endParaRPr lang="en-JM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JM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7B18ED-D931-45F4-8873-1BEDAB4DC03E}" type="slidenum">
              <a:rPr lang="en-JM" smtClean="0"/>
              <a:pPr/>
              <a:t>‹#›</a:t>
            </a:fld>
            <a:endParaRPr lang="en-JM"/>
          </a:p>
        </p:txBody>
      </p:sp>
      <p:sp>
        <p:nvSpPr>
          <p:cNvPr id="6" name="Text Placeholder 17"/>
          <p:cNvSpPr>
            <a:spLocks noGrp="1"/>
          </p:cNvSpPr>
          <p:nvPr>
            <p:ph type="body" sz="quarter" idx="23"/>
          </p:nvPr>
        </p:nvSpPr>
        <p:spPr>
          <a:xfrm>
            <a:off x="2057400" y="800100"/>
            <a:ext cx="5029200" cy="323850"/>
          </a:xfrm>
        </p:spPr>
        <p:txBody>
          <a:bodyPr>
            <a:noAutofit/>
          </a:bodyPr>
          <a:lstStyle>
            <a:lvl1pPr marL="0" indent="0" algn="ctr">
              <a:buFontTx/>
              <a:buNone/>
              <a:defRPr sz="1050">
                <a:solidFill>
                  <a:srgbClr val="6AAE00"/>
                </a:solidFill>
                <a:latin typeface="Mission Gothic Regular" pitchFamily="50" charset="0"/>
              </a:defRPr>
            </a:lvl1pPr>
            <a:lvl2pPr marL="457200" indent="0">
              <a:buFontTx/>
              <a:buNone/>
              <a:defRPr sz="1050">
                <a:latin typeface="Mission Gothic Regular" pitchFamily="50" charset="0"/>
              </a:defRPr>
            </a:lvl2pPr>
            <a:lvl3pPr marL="914400" indent="0">
              <a:buFontTx/>
              <a:buNone/>
              <a:defRPr sz="1050">
                <a:latin typeface="Mission Gothic Regular" pitchFamily="50" charset="0"/>
              </a:defRPr>
            </a:lvl3pPr>
            <a:lvl4pPr marL="1371600" indent="0">
              <a:buFontTx/>
              <a:buNone/>
              <a:defRPr sz="1050">
                <a:latin typeface="Mission Gothic Regular" pitchFamily="50" charset="0"/>
              </a:defRPr>
            </a:lvl4pPr>
            <a:lvl5pPr marL="1828800" indent="0">
              <a:buFontTx/>
              <a:buNone/>
              <a:defRPr sz="1050">
                <a:latin typeface="Mission Gothic Regular" pitchFamily="50" charset="0"/>
              </a:defRPr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pic>
        <p:nvPicPr>
          <p:cNvPr id="7" name="Picture 6" descr="ipad-3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178830" y="1145520"/>
            <a:ext cx="2612201" cy="3331062"/>
          </a:xfrm>
          <a:prstGeom prst="rect">
            <a:avLst/>
          </a:prstGeom>
        </p:spPr>
      </p:pic>
      <p:sp>
        <p:nvSpPr>
          <p:cNvPr id="8" name="Picture Placeholder 20"/>
          <p:cNvSpPr>
            <a:spLocks noGrp="1"/>
          </p:cNvSpPr>
          <p:nvPr>
            <p:ph type="pic" sz="quarter" idx="24"/>
          </p:nvPr>
        </p:nvSpPr>
        <p:spPr>
          <a:xfrm>
            <a:off x="3200400" y="1847088"/>
            <a:ext cx="2590800" cy="1947672"/>
          </a:xfrm>
        </p:spPr>
        <p:txBody>
          <a:bodyPr/>
          <a:lstStyle/>
          <a:p>
            <a:r>
              <a:rPr lang="ru-RU"/>
              <a:t>Вставка рисунка</a:t>
            </a:r>
            <a:endParaRPr lang="en-JM"/>
          </a:p>
        </p:txBody>
      </p:sp>
    </p:spTree>
    <p:extLst>
      <p:ext uri="{BB962C8B-B14F-4D97-AF65-F5344CB8AC3E}">
        <p14:creationId xmlns:p14="http://schemas.microsoft.com/office/powerpoint/2010/main" val="37597754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PAD mockup layou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JM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DC2F98-5057-4FFD-BFC9-A2144276941E}" type="datetime1">
              <a:rPr lang="en-JM" smtClean="0"/>
              <a:t>30/1/2023</a:t>
            </a:fld>
            <a:endParaRPr lang="en-JM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JM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7B18ED-D931-45F4-8873-1BEDAB4DC03E}" type="slidenum">
              <a:rPr lang="en-JM" smtClean="0"/>
              <a:pPr/>
              <a:t>‹#›</a:t>
            </a:fld>
            <a:endParaRPr lang="en-JM"/>
          </a:p>
        </p:txBody>
      </p:sp>
      <p:sp>
        <p:nvSpPr>
          <p:cNvPr id="6" name="Text Placeholder 17"/>
          <p:cNvSpPr>
            <a:spLocks noGrp="1"/>
          </p:cNvSpPr>
          <p:nvPr>
            <p:ph type="body" sz="quarter" idx="23"/>
          </p:nvPr>
        </p:nvSpPr>
        <p:spPr>
          <a:xfrm>
            <a:off x="2057400" y="800100"/>
            <a:ext cx="5029200" cy="323850"/>
          </a:xfrm>
        </p:spPr>
        <p:txBody>
          <a:bodyPr>
            <a:noAutofit/>
          </a:bodyPr>
          <a:lstStyle>
            <a:lvl1pPr marL="0" indent="0" algn="ctr">
              <a:buFontTx/>
              <a:buNone/>
              <a:defRPr sz="1050">
                <a:solidFill>
                  <a:srgbClr val="6AAE00"/>
                </a:solidFill>
                <a:latin typeface="Mission Gothic Regular" pitchFamily="50" charset="0"/>
              </a:defRPr>
            </a:lvl1pPr>
            <a:lvl2pPr marL="457200" indent="0">
              <a:buFontTx/>
              <a:buNone/>
              <a:defRPr sz="1050">
                <a:latin typeface="Mission Gothic Regular" pitchFamily="50" charset="0"/>
              </a:defRPr>
            </a:lvl2pPr>
            <a:lvl3pPr marL="914400" indent="0">
              <a:buFontTx/>
              <a:buNone/>
              <a:defRPr sz="1050">
                <a:latin typeface="Mission Gothic Regular" pitchFamily="50" charset="0"/>
              </a:defRPr>
            </a:lvl3pPr>
            <a:lvl4pPr marL="1371600" indent="0">
              <a:buFontTx/>
              <a:buNone/>
              <a:defRPr sz="1050">
                <a:latin typeface="Mission Gothic Regular" pitchFamily="50" charset="0"/>
              </a:defRPr>
            </a:lvl4pPr>
            <a:lvl5pPr marL="1828800" indent="0">
              <a:buFontTx/>
              <a:buNone/>
              <a:defRPr sz="1050">
                <a:latin typeface="Mission Gothic Regular" pitchFamily="50" charset="0"/>
              </a:defRPr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pic>
        <p:nvPicPr>
          <p:cNvPr id="18" name="Picture 17" descr="ipad-3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5400" y="1200150"/>
            <a:ext cx="2612201" cy="3331062"/>
          </a:xfrm>
          <a:prstGeom prst="rect">
            <a:avLst/>
          </a:prstGeom>
        </p:spPr>
      </p:pic>
      <p:sp>
        <p:nvSpPr>
          <p:cNvPr id="21" name="Picture Placeholder 20"/>
          <p:cNvSpPr>
            <a:spLocks noGrp="1"/>
          </p:cNvSpPr>
          <p:nvPr>
            <p:ph type="pic" sz="quarter" idx="24"/>
          </p:nvPr>
        </p:nvSpPr>
        <p:spPr>
          <a:xfrm>
            <a:off x="5431536" y="1554480"/>
            <a:ext cx="1956816" cy="2578608"/>
          </a:xfrm>
        </p:spPr>
        <p:txBody>
          <a:bodyPr/>
          <a:lstStyle/>
          <a:p>
            <a:r>
              <a:rPr lang="ru-RU"/>
              <a:t>Вставка рисунка</a:t>
            </a:r>
            <a:endParaRPr lang="en-JM"/>
          </a:p>
        </p:txBody>
      </p:sp>
      <p:sp>
        <p:nvSpPr>
          <p:cNvPr id="23" name="Text Placeholder 22"/>
          <p:cNvSpPr>
            <a:spLocks noGrp="1"/>
          </p:cNvSpPr>
          <p:nvPr>
            <p:ph type="body" sz="quarter" idx="25"/>
          </p:nvPr>
        </p:nvSpPr>
        <p:spPr>
          <a:xfrm>
            <a:off x="762000" y="2038350"/>
            <a:ext cx="3429000" cy="990600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000">
                <a:solidFill>
                  <a:schemeClr val="bg1">
                    <a:lumMod val="65000"/>
                  </a:schemeClr>
                </a:solidFill>
              </a:defRPr>
            </a:lvl1pPr>
            <a:lvl2pPr marL="457200" indent="0">
              <a:buFontTx/>
              <a:buNone/>
              <a:defRPr sz="1000">
                <a:solidFill>
                  <a:schemeClr val="bg1">
                    <a:lumMod val="65000"/>
                  </a:schemeClr>
                </a:solidFill>
              </a:defRPr>
            </a:lvl2pPr>
            <a:lvl3pPr marL="914400" indent="0">
              <a:buFontTx/>
              <a:buNone/>
              <a:defRPr sz="1000">
                <a:solidFill>
                  <a:schemeClr val="bg1">
                    <a:lumMod val="65000"/>
                  </a:schemeClr>
                </a:solidFill>
              </a:defRPr>
            </a:lvl3pPr>
            <a:lvl4pPr marL="1371600" indent="0">
              <a:buFontTx/>
              <a:buNone/>
              <a:defRPr sz="1000">
                <a:solidFill>
                  <a:schemeClr val="bg1">
                    <a:lumMod val="65000"/>
                  </a:schemeClr>
                </a:solidFill>
              </a:defRPr>
            </a:lvl4pPr>
            <a:lvl5pPr marL="1828800" indent="0">
              <a:buFontTx/>
              <a:buNone/>
              <a:defRPr sz="1000">
                <a:solidFill>
                  <a:schemeClr val="bg1">
                    <a:lumMod val="65000"/>
                  </a:schemeClr>
                </a:solidFill>
              </a:defRPr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5" name="Text Placeholder 24"/>
          <p:cNvSpPr>
            <a:spLocks noGrp="1"/>
          </p:cNvSpPr>
          <p:nvPr>
            <p:ph type="body" sz="quarter" idx="26"/>
          </p:nvPr>
        </p:nvSpPr>
        <p:spPr>
          <a:xfrm>
            <a:off x="762000" y="1809750"/>
            <a:ext cx="2286000" cy="304800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1100">
                <a:solidFill>
                  <a:srgbClr val="424C53"/>
                </a:solidFill>
              </a:defRPr>
            </a:lvl1pPr>
            <a:lvl2pPr marL="457200" indent="0">
              <a:buFontTx/>
              <a:buNone/>
              <a:defRPr sz="1100"/>
            </a:lvl2pPr>
            <a:lvl3pPr marL="914400" indent="0">
              <a:buFontTx/>
              <a:buNone/>
              <a:defRPr sz="1100"/>
            </a:lvl3pPr>
            <a:lvl4pPr marL="1371600" indent="0">
              <a:buFontTx/>
              <a:buNone/>
              <a:defRPr sz="1100"/>
            </a:lvl4pPr>
            <a:lvl5pPr marL="1828800" indent="0">
              <a:buFontTx/>
              <a:buNone/>
              <a:defRPr sz="1100"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9" name="Text Placeholder 28"/>
          <p:cNvSpPr>
            <a:spLocks noGrp="1"/>
          </p:cNvSpPr>
          <p:nvPr>
            <p:ph type="body" sz="quarter" idx="27"/>
          </p:nvPr>
        </p:nvSpPr>
        <p:spPr>
          <a:xfrm>
            <a:off x="1143000" y="3114675"/>
            <a:ext cx="1219200" cy="304800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105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0" name="Text Placeholder 28"/>
          <p:cNvSpPr>
            <a:spLocks noGrp="1"/>
          </p:cNvSpPr>
          <p:nvPr>
            <p:ph type="body" sz="quarter" idx="28"/>
          </p:nvPr>
        </p:nvSpPr>
        <p:spPr>
          <a:xfrm>
            <a:off x="2819400" y="3114750"/>
            <a:ext cx="1447800" cy="304800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105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1" name="Text Placeholder 28"/>
          <p:cNvSpPr>
            <a:spLocks noGrp="1"/>
          </p:cNvSpPr>
          <p:nvPr>
            <p:ph type="body" sz="quarter" idx="29"/>
          </p:nvPr>
        </p:nvSpPr>
        <p:spPr>
          <a:xfrm>
            <a:off x="1143000" y="3638475"/>
            <a:ext cx="1219200" cy="304800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105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2" name="Text Placeholder 28"/>
          <p:cNvSpPr>
            <a:spLocks noGrp="1"/>
          </p:cNvSpPr>
          <p:nvPr>
            <p:ph type="body" sz="quarter" idx="30"/>
          </p:nvPr>
        </p:nvSpPr>
        <p:spPr>
          <a:xfrm>
            <a:off x="2819400" y="3638550"/>
            <a:ext cx="1447800" cy="304800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105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 lvl="0"/>
            <a:r>
              <a:rPr lang="ru-RU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10140117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Phone mockup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JM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CB1B82-9AA7-42CE-85AB-156B040BB612}" type="datetime1">
              <a:rPr lang="en-JM" smtClean="0"/>
              <a:t>30/1/2023</a:t>
            </a:fld>
            <a:endParaRPr lang="en-JM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JM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7B18ED-D931-45F4-8873-1BEDAB4DC03E}" type="slidenum">
              <a:rPr lang="en-JM" smtClean="0"/>
              <a:pPr/>
              <a:t>‹#›</a:t>
            </a:fld>
            <a:endParaRPr lang="en-JM"/>
          </a:p>
        </p:txBody>
      </p:sp>
      <p:sp>
        <p:nvSpPr>
          <p:cNvPr id="6" name="Text Placeholder 17"/>
          <p:cNvSpPr>
            <a:spLocks noGrp="1"/>
          </p:cNvSpPr>
          <p:nvPr>
            <p:ph type="body" sz="quarter" idx="23"/>
          </p:nvPr>
        </p:nvSpPr>
        <p:spPr>
          <a:xfrm>
            <a:off x="2057400" y="800100"/>
            <a:ext cx="5029200" cy="323850"/>
          </a:xfrm>
        </p:spPr>
        <p:txBody>
          <a:bodyPr>
            <a:noAutofit/>
          </a:bodyPr>
          <a:lstStyle>
            <a:lvl1pPr marL="0" indent="0" algn="ctr">
              <a:buFontTx/>
              <a:buNone/>
              <a:defRPr sz="1050">
                <a:solidFill>
                  <a:srgbClr val="6AAE00"/>
                </a:solidFill>
                <a:latin typeface="Mission Gothic Regular" pitchFamily="50" charset="0"/>
              </a:defRPr>
            </a:lvl1pPr>
            <a:lvl2pPr marL="457200" indent="0">
              <a:buFontTx/>
              <a:buNone/>
              <a:defRPr sz="1050">
                <a:latin typeface="Mission Gothic Regular" pitchFamily="50" charset="0"/>
              </a:defRPr>
            </a:lvl2pPr>
            <a:lvl3pPr marL="914400" indent="0">
              <a:buFontTx/>
              <a:buNone/>
              <a:defRPr sz="1050">
                <a:latin typeface="Mission Gothic Regular" pitchFamily="50" charset="0"/>
              </a:defRPr>
            </a:lvl3pPr>
            <a:lvl4pPr marL="1371600" indent="0">
              <a:buFontTx/>
              <a:buNone/>
              <a:defRPr sz="1050">
                <a:latin typeface="Mission Gothic Regular" pitchFamily="50" charset="0"/>
              </a:defRPr>
            </a:lvl4pPr>
            <a:lvl5pPr marL="1828800" indent="0">
              <a:buFontTx/>
              <a:buNone/>
              <a:defRPr sz="1050">
                <a:latin typeface="Mission Gothic Regular" pitchFamily="50" charset="0"/>
              </a:defRPr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pic>
        <p:nvPicPr>
          <p:cNvPr id="7" name="Picture 6" descr="iphone-3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3000" y="1123950"/>
            <a:ext cx="1543436" cy="3124200"/>
          </a:xfrm>
          <a:prstGeom prst="rect">
            <a:avLst/>
          </a:prstGeom>
        </p:spPr>
      </p:pic>
      <p:pic>
        <p:nvPicPr>
          <p:cNvPr id="12" name="Picture 11" descr="iphone-3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9400" y="1123950"/>
            <a:ext cx="1543436" cy="3124200"/>
          </a:xfrm>
          <a:prstGeom prst="rect">
            <a:avLst/>
          </a:prstGeom>
        </p:spPr>
      </p:pic>
      <p:sp>
        <p:nvSpPr>
          <p:cNvPr id="14" name="Text Placeholder 13"/>
          <p:cNvSpPr>
            <a:spLocks noGrp="1"/>
          </p:cNvSpPr>
          <p:nvPr>
            <p:ph type="body" sz="quarter" idx="24"/>
          </p:nvPr>
        </p:nvSpPr>
        <p:spPr>
          <a:xfrm>
            <a:off x="1828800" y="2952750"/>
            <a:ext cx="2362200" cy="384175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1050">
                <a:solidFill>
                  <a:schemeClr val="bg1">
                    <a:lumMod val="65000"/>
                  </a:schemeClr>
                </a:solidFill>
              </a:defRPr>
            </a:lvl1pPr>
            <a:lvl2pPr marL="457200" indent="0">
              <a:buFontTx/>
              <a:buNone/>
              <a:defRPr sz="1050">
                <a:solidFill>
                  <a:schemeClr val="bg1">
                    <a:lumMod val="65000"/>
                  </a:schemeClr>
                </a:solidFill>
              </a:defRPr>
            </a:lvl2pPr>
            <a:lvl3pPr marL="914400" indent="0">
              <a:buFontTx/>
              <a:buNone/>
              <a:defRPr sz="1050">
                <a:solidFill>
                  <a:schemeClr val="bg1">
                    <a:lumMod val="65000"/>
                  </a:schemeClr>
                </a:solidFill>
              </a:defRPr>
            </a:lvl3pPr>
            <a:lvl4pPr marL="1371600" indent="0">
              <a:buFontTx/>
              <a:buNone/>
              <a:defRPr sz="1050">
                <a:solidFill>
                  <a:schemeClr val="bg1">
                    <a:lumMod val="65000"/>
                  </a:schemeClr>
                </a:solidFill>
              </a:defRPr>
            </a:lvl4pPr>
            <a:lvl5pPr marL="1828800" indent="0">
              <a:buFontTx/>
              <a:buNone/>
              <a:defRPr sz="1050">
                <a:solidFill>
                  <a:schemeClr val="bg1">
                    <a:lumMod val="65000"/>
                  </a:schemeClr>
                </a:solidFill>
              </a:defRPr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25"/>
          </p:nvPr>
        </p:nvSpPr>
        <p:spPr>
          <a:xfrm>
            <a:off x="1828800" y="3486150"/>
            <a:ext cx="2590800" cy="465138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1050">
                <a:solidFill>
                  <a:schemeClr val="bg1">
                    <a:lumMod val="65000"/>
                  </a:schemeClr>
                </a:solidFill>
                <a:latin typeface="+mj-lt"/>
              </a:defRPr>
            </a:lvl1pPr>
            <a:lvl2pPr marL="457200" indent="0">
              <a:buFontTx/>
              <a:buNone/>
              <a:defRPr sz="1050">
                <a:solidFill>
                  <a:schemeClr val="bg1">
                    <a:lumMod val="65000"/>
                  </a:schemeClr>
                </a:solidFill>
                <a:latin typeface="+mj-lt"/>
              </a:defRPr>
            </a:lvl2pPr>
            <a:lvl3pPr marL="914400" indent="0">
              <a:buFontTx/>
              <a:buNone/>
              <a:defRPr sz="1050">
                <a:solidFill>
                  <a:schemeClr val="bg1">
                    <a:lumMod val="65000"/>
                  </a:schemeClr>
                </a:solidFill>
                <a:latin typeface="+mj-lt"/>
              </a:defRPr>
            </a:lvl3pPr>
            <a:lvl4pPr marL="1371600" indent="0">
              <a:buFontTx/>
              <a:buNone/>
              <a:defRPr sz="1050">
                <a:solidFill>
                  <a:schemeClr val="bg1">
                    <a:lumMod val="65000"/>
                  </a:schemeClr>
                </a:solidFill>
                <a:latin typeface="+mj-lt"/>
              </a:defRPr>
            </a:lvl4pPr>
            <a:lvl5pPr marL="1828800" indent="0">
              <a:buFontTx/>
              <a:buNone/>
              <a:defRPr sz="1050">
                <a:solidFill>
                  <a:schemeClr val="bg1">
                    <a:lumMod val="65000"/>
                  </a:schemeClr>
                </a:solidFill>
                <a:latin typeface="+mj-lt"/>
              </a:defRPr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8" name="Text Placeholder 17"/>
          <p:cNvSpPr>
            <a:spLocks noGrp="1"/>
          </p:cNvSpPr>
          <p:nvPr>
            <p:ph type="body" sz="quarter" idx="26"/>
          </p:nvPr>
        </p:nvSpPr>
        <p:spPr>
          <a:xfrm>
            <a:off x="1143000" y="1835150"/>
            <a:ext cx="3429000" cy="1041400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1050">
                <a:solidFill>
                  <a:schemeClr val="bg1">
                    <a:lumMod val="65000"/>
                  </a:schemeClr>
                </a:solidFill>
                <a:latin typeface="+mj-lt"/>
              </a:defRPr>
            </a:lvl1pPr>
            <a:lvl2pPr marL="457200" indent="0">
              <a:buFontTx/>
              <a:buNone/>
              <a:defRPr sz="1050">
                <a:solidFill>
                  <a:schemeClr val="bg1">
                    <a:lumMod val="65000"/>
                  </a:schemeClr>
                </a:solidFill>
                <a:latin typeface="+mj-lt"/>
              </a:defRPr>
            </a:lvl2pPr>
            <a:lvl3pPr marL="914400" indent="0">
              <a:buFontTx/>
              <a:buNone/>
              <a:defRPr sz="1050">
                <a:solidFill>
                  <a:schemeClr val="bg1">
                    <a:lumMod val="65000"/>
                  </a:schemeClr>
                </a:solidFill>
                <a:latin typeface="+mj-lt"/>
              </a:defRPr>
            </a:lvl3pPr>
            <a:lvl4pPr marL="1371600" indent="0">
              <a:buFontTx/>
              <a:buNone/>
              <a:defRPr sz="1050">
                <a:solidFill>
                  <a:schemeClr val="bg1">
                    <a:lumMod val="65000"/>
                  </a:schemeClr>
                </a:solidFill>
                <a:latin typeface="+mj-lt"/>
              </a:defRPr>
            </a:lvl4pPr>
            <a:lvl5pPr marL="1828800" indent="0">
              <a:buFontTx/>
              <a:buNone/>
              <a:defRPr sz="1050">
                <a:solidFill>
                  <a:schemeClr val="bg1">
                    <a:lumMod val="65000"/>
                  </a:schemeClr>
                </a:solidFill>
                <a:latin typeface="+mj-lt"/>
              </a:defRPr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0" name="Text Placeholder 19"/>
          <p:cNvSpPr>
            <a:spLocks noGrp="1"/>
          </p:cNvSpPr>
          <p:nvPr>
            <p:ph type="body" sz="quarter" idx="27"/>
          </p:nvPr>
        </p:nvSpPr>
        <p:spPr>
          <a:xfrm>
            <a:off x="1143000" y="1581150"/>
            <a:ext cx="2362200" cy="357188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1100">
                <a:solidFill>
                  <a:srgbClr val="424C53"/>
                </a:solidFill>
              </a:defRPr>
            </a:lvl1pPr>
            <a:lvl2pPr marL="457200" indent="0">
              <a:buFontTx/>
              <a:buNone/>
              <a:defRPr sz="1100">
                <a:solidFill>
                  <a:srgbClr val="424C53"/>
                </a:solidFill>
              </a:defRPr>
            </a:lvl2pPr>
            <a:lvl3pPr marL="914400" indent="0">
              <a:buFontTx/>
              <a:buNone/>
              <a:defRPr sz="1100">
                <a:solidFill>
                  <a:srgbClr val="424C53"/>
                </a:solidFill>
              </a:defRPr>
            </a:lvl3pPr>
            <a:lvl4pPr marL="1371600" indent="0">
              <a:buFontTx/>
              <a:buNone/>
              <a:defRPr sz="1100">
                <a:solidFill>
                  <a:srgbClr val="424C53"/>
                </a:solidFill>
              </a:defRPr>
            </a:lvl4pPr>
            <a:lvl5pPr marL="1828800" indent="0">
              <a:buFontTx/>
              <a:buNone/>
              <a:defRPr sz="1100">
                <a:solidFill>
                  <a:srgbClr val="424C53"/>
                </a:solidFill>
              </a:defRPr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2" name="Picture Placeholder 21"/>
          <p:cNvSpPr>
            <a:spLocks noGrp="1"/>
          </p:cNvSpPr>
          <p:nvPr>
            <p:ph type="pic" sz="quarter" idx="28"/>
          </p:nvPr>
        </p:nvSpPr>
        <p:spPr>
          <a:xfrm>
            <a:off x="5102352" y="1600200"/>
            <a:ext cx="1219200" cy="2157984"/>
          </a:xfrm>
        </p:spPr>
        <p:txBody>
          <a:bodyPr/>
          <a:lstStyle/>
          <a:p>
            <a:r>
              <a:rPr lang="ru-RU"/>
              <a:t>Вставка рисунка</a:t>
            </a:r>
            <a:endParaRPr lang="en-JM"/>
          </a:p>
        </p:txBody>
      </p:sp>
      <p:sp>
        <p:nvSpPr>
          <p:cNvPr id="23" name="Picture Placeholder 21"/>
          <p:cNvSpPr>
            <a:spLocks noGrp="1"/>
          </p:cNvSpPr>
          <p:nvPr>
            <p:ph type="pic" sz="quarter" idx="29"/>
          </p:nvPr>
        </p:nvSpPr>
        <p:spPr>
          <a:xfrm>
            <a:off x="6791518" y="1607058"/>
            <a:ext cx="1219200" cy="2157984"/>
          </a:xfrm>
        </p:spPr>
        <p:txBody>
          <a:bodyPr/>
          <a:lstStyle/>
          <a:p>
            <a:r>
              <a:rPr lang="ru-RU"/>
              <a:t>Вставка рисунка</a:t>
            </a:r>
            <a:endParaRPr lang="en-JM"/>
          </a:p>
        </p:txBody>
      </p:sp>
    </p:spTree>
    <p:extLst>
      <p:ext uri="{BB962C8B-B14F-4D97-AF65-F5344CB8AC3E}">
        <p14:creationId xmlns:p14="http://schemas.microsoft.com/office/powerpoint/2010/main" val="3866259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and Content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JM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BF2A91-5D4E-4C0F-9025-5C80244ECB4A}" type="datetime1">
              <a:rPr lang="en-JM" smtClean="0"/>
              <a:t>30/1/2023</a:t>
            </a:fld>
            <a:endParaRPr lang="en-JM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JM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7B18ED-D931-45F4-8873-1BEDAB4DC03E}" type="slidenum">
              <a:rPr lang="en-JM" smtClean="0"/>
              <a:pPr/>
              <a:t>‹#›</a:t>
            </a:fld>
            <a:endParaRPr lang="en-JM"/>
          </a:p>
        </p:txBody>
      </p:sp>
      <p:sp>
        <p:nvSpPr>
          <p:cNvPr id="6" name="Text Placeholder 17"/>
          <p:cNvSpPr>
            <a:spLocks noGrp="1"/>
          </p:cNvSpPr>
          <p:nvPr>
            <p:ph type="body" sz="quarter" idx="23"/>
          </p:nvPr>
        </p:nvSpPr>
        <p:spPr>
          <a:xfrm>
            <a:off x="2057400" y="800100"/>
            <a:ext cx="5029200" cy="323850"/>
          </a:xfrm>
        </p:spPr>
        <p:txBody>
          <a:bodyPr>
            <a:noAutofit/>
          </a:bodyPr>
          <a:lstStyle>
            <a:lvl1pPr marL="0" indent="0" algn="ctr">
              <a:buFontTx/>
              <a:buNone/>
              <a:defRPr sz="1050">
                <a:solidFill>
                  <a:srgbClr val="6AAE00"/>
                </a:solidFill>
                <a:latin typeface="Mission Gothic Regular" pitchFamily="50" charset="0"/>
              </a:defRPr>
            </a:lvl1pPr>
            <a:lvl2pPr marL="457200" indent="0">
              <a:buFontTx/>
              <a:buNone/>
              <a:defRPr sz="1050">
                <a:latin typeface="Mission Gothic Regular" pitchFamily="50" charset="0"/>
              </a:defRPr>
            </a:lvl2pPr>
            <a:lvl3pPr marL="914400" indent="0">
              <a:buFontTx/>
              <a:buNone/>
              <a:defRPr sz="1050">
                <a:latin typeface="Mission Gothic Regular" pitchFamily="50" charset="0"/>
              </a:defRPr>
            </a:lvl3pPr>
            <a:lvl4pPr marL="1371600" indent="0">
              <a:buFontTx/>
              <a:buNone/>
              <a:defRPr sz="1050">
                <a:latin typeface="Mission Gothic Regular" pitchFamily="50" charset="0"/>
              </a:defRPr>
            </a:lvl4pPr>
            <a:lvl5pPr marL="1828800" indent="0">
              <a:buFontTx/>
              <a:buNone/>
              <a:defRPr sz="1050">
                <a:latin typeface="Mission Gothic Regular" pitchFamily="50" charset="0"/>
              </a:defRPr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24"/>
          </p:nvPr>
        </p:nvSpPr>
        <p:spPr>
          <a:xfrm>
            <a:off x="5334000" y="2244725"/>
            <a:ext cx="2971800" cy="1774825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000">
                <a:solidFill>
                  <a:schemeClr val="bg1">
                    <a:lumMod val="65000"/>
                  </a:schemeClr>
                </a:solidFill>
              </a:defRPr>
            </a:lvl1pPr>
            <a:lvl2pPr marL="457200" indent="0">
              <a:buFontTx/>
              <a:buNone/>
              <a:defRPr sz="1000">
                <a:solidFill>
                  <a:schemeClr val="bg1">
                    <a:lumMod val="65000"/>
                  </a:schemeClr>
                </a:solidFill>
              </a:defRPr>
            </a:lvl2pPr>
            <a:lvl3pPr marL="914400" indent="0">
              <a:buFontTx/>
              <a:buNone/>
              <a:defRPr sz="1000">
                <a:solidFill>
                  <a:schemeClr val="bg1">
                    <a:lumMod val="65000"/>
                  </a:schemeClr>
                </a:solidFill>
              </a:defRPr>
            </a:lvl3pPr>
            <a:lvl4pPr marL="1371600" indent="0">
              <a:buFontTx/>
              <a:buNone/>
              <a:defRPr sz="1000">
                <a:solidFill>
                  <a:schemeClr val="bg1">
                    <a:lumMod val="65000"/>
                  </a:schemeClr>
                </a:solidFill>
              </a:defRPr>
            </a:lvl4pPr>
            <a:lvl5pPr marL="1828800" indent="0">
              <a:buFontTx/>
              <a:buNone/>
              <a:defRPr sz="1000">
                <a:solidFill>
                  <a:schemeClr val="bg1">
                    <a:lumMod val="65000"/>
                  </a:schemeClr>
                </a:solidFill>
              </a:defRPr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25"/>
          </p:nvPr>
        </p:nvSpPr>
        <p:spPr>
          <a:xfrm>
            <a:off x="5334000" y="1962150"/>
            <a:ext cx="2971800" cy="327025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050" b="1">
                <a:solidFill>
                  <a:srgbClr val="424C53"/>
                </a:solidFill>
                <a:latin typeface="Mission Gothic Regular" pitchFamily="50" charset="0"/>
              </a:defRPr>
            </a:lvl1pPr>
            <a:lvl2pPr marL="457200" indent="0">
              <a:buFontTx/>
              <a:buNone/>
              <a:defRPr sz="1000">
                <a:solidFill>
                  <a:schemeClr val="bg1">
                    <a:lumMod val="65000"/>
                  </a:schemeClr>
                </a:solidFill>
              </a:defRPr>
            </a:lvl2pPr>
            <a:lvl3pPr marL="914400" indent="0">
              <a:buFontTx/>
              <a:buNone/>
              <a:defRPr sz="1000">
                <a:solidFill>
                  <a:schemeClr val="bg1">
                    <a:lumMod val="65000"/>
                  </a:schemeClr>
                </a:solidFill>
              </a:defRPr>
            </a:lvl3pPr>
            <a:lvl4pPr marL="1371600" indent="0">
              <a:buFontTx/>
              <a:buNone/>
              <a:defRPr sz="1000">
                <a:solidFill>
                  <a:schemeClr val="bg1">
                    <a:lumMod val="65000"/>
                  </a:schemeClr>
                </a:solidFill>
              </a:defRPr>
            </a:lvl4pPr>
            <a:lvl5pPr marL="1828800" indent="0">
              <a:buFontTx/>
              <a:buNone/>
              <a:defRPr sz="1000">
                <a:solidFill>
                  <a:schemeClr val="bg1">
                    <a:lumMod val="65000"/>
                  </a:schemeClr>
                </a:solidFill>
              </a:defRPr>
            </a:lvl5pPr>
          </a:lstStyle>
          <a:p>
            <a:pPr lvl="0"/>
            <a:r>
              <a:rPr lang="ru-RU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37460640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eam Member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JM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FEE2C5-825C-409B-BBE1-69B1FFBF2DDD}" type="datetime1">
              <a:rPr lang="en-JM" smtClean="0"/>
              <a:t>30/1/2023</a:t>
            </a:fld>
            <a:endParaRPr lang="en-JM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4781550"/>
            <a:ext cx="2895600" cy="273844"/>
          </a:xfrm>
          <a:prstGeom prst="rect">
            <a:avLst/>
          </a:prstGeom>
        </p:spPr>
        <p:txBody>
          <a:bodyPr/>
          <a:lstStyle/>
          <a:p>
            <a:r>
              <a:rPr lang="en-JM"/>
              <a:t>WWW.DESIGNERSPARADISE.COM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50600" y="4781550"/>
            <a:ext cx="360000" cy="228600"/>
          </a:xfrm>
          <a:prstGeom prst="rect">
            <a:avLst/>
          </a:prstGeom>
        </p:spPr>
        <p:txBody>
          <a:bodyPr/>
          <a:lstStyle/>
          <a:p>
            <a:fld id="{857B18ED-D931-45F4-8873-1BEDAB4DC03E}" type="slidenum">
              <a:rPr lang="en-JM" smtClean="0"/>
              <a:t>‹#›</a:t>
            </a:fld>
            <a:endParaRPr lang="en-JM"/>
          </a:p>
        </p:txBody>
      </p:sp>
      <p:sp>
        <p:nvSpPr>
          <p:cNvPr id="8" name="Text Placeholder 3"/>
          <p:cNvSpPr>
            <a:spLocks noGrp="1"/>
          </p:cNvSpPr>
          <p:nvPr>
            <p:ph type="body" sz="quarter" idx="60"/>
          </p:nvPr>
        </p:nvSpPr>
        <p:spPr>
          <a:xfrm>
            <a:off x="4572000" y="1711278"/>
            <a:ext cx="2919699" cy="304800"/>
          </a:xfrm>
        </p:spPr>
        <p:txBody>
          <a:bodyPr anchor="ctr">
            <a:noAutofit/>
          </a:bodyPr>
          <a:lstStyle>
            <a:lvl1pPr marL="0" indent="0" algn="l">
              <a:buFontTx/>
              <a:buNone/>
              <a:defRPr sz="1200">
                <a:solidFill>
                  <a:srgbClr val="6AAE00"/>
                </a:solidFill>
                <a:latin typeface="+mj-lt"/>
                <a:ea typeface="Open Sans" pitchFamily="34" charset="0"/>
                <a:cs typeface="Franklin Gothic Demi Cond" pitchFamily="34" charset="0"/>
              </a:defRPr>
            </a:lvl1pPr>
            <a:lvl2pPr marL="457200" indent="0">
              <a:buFontTx/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  <a:latin typeface="Nexa Bold" pitchFamily="50" charset="0"/>
              </a:defRPr>
            </a:lvl2pPr>
            <a:lvl3pPr marL="914400" indent="0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Nexa Bold" pitchFamily="50" charset="0"/>
              </a:defRPr>
            </a:lvl3pPr>
            <a:lvl4pPr marL="1371600" indent="0">
              <a:buFontTx/>
              <a:buNone/>
              <a:defRPr sz="1100">
                <a:solidFill>
                  <a:schemeClr val="tx1">
                    <a:lumMod val="75000"/>
                    <a:lumOff val="25000"/>
                  </a:schemeClr>
                </a:solidFill>
                <a:latin typeface="Nexa Bold" pitchFamily="50" charset="0"/>
              </a:defRPr>
            </a:lvl4pPr>
            <a:lvl5pPr marL="1828800" indent="0">
              <a:buFontTx/>
              <a:buNone/>
              <a:defRPr sz="1100">
                <a:solidFill>
                  <a:schemeClr val="tx1">
                    <a:lumMod val="75000"/>
                    <a:lumOff val="25000"/>
                  </a:schemeClr>
                </a:solidFill>
                <a:latin typeface="Nexa Bold" pitchFamily="50" charset="0"/>
              </a:defRPr>
            </a:lvl5pPr>
          </a:lstStyle>
          <a:p>
            <a:pPr lvl="0"/>
            <a:endParaRPr lang="en-JM" dirty="0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64"/>
          </p:nvPr>
        </p:nvSpPr>
        <p:spPr>
          <a:xfrm>
            <a:off x="4038604" y="3479061"/>
            <a:ext cx="4419603" cy="838200"/>
          </a:xfrm>
        </p:spPr>
        <p:txBody>
          <a:bodyPr>
            <a:noAutofit/>
          </a:bodyPr>
          <a:lstStyle>
            <a:lvl1pPr marL="0" indent="0" algn="l">
              <a:buFontTx/>
              <a:buNone/>
              <a:defRPr sz="1000">
                <a:solidFill>
                  <a:schemeClr val="bg1">
                    <a:lumMod val="65000"/>
                  </a:schemeClr>
                </a:solidFill>
              </a:defRPr>
            </a:lvl1pPr>
            <a:lvl2pPr marL="457200" indent="0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 marL="914400" indent="0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 marL="1371600" indent="0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 marL="1828800" indent="0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endParaRPr lang="en-JM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quarter" idx="70"/>
          </p:nvPr>
        </p:nvSpPr>
        <p:spPr>
          <a:xfrm>
            <a:off x="1143000" y="3867150"/>
            <a:ext cx="2336540" cy="304800"/>
          </a:xfrm>
        </p:spPr>
        <p:txBody>
          <a:bodyPr>
            <a:noAutofit/>
          </a:bodyPr>
          <a:lstStyle>
            <a:lvl1pPr marL="0" indent="0" algn="ctr">
              <a:buFontTx/>
              <a:buNone/>
              <a:defRPr sz="1000">
                <a:solidFill>
                  <a:srgbClr val="6AAE00"/>
                </a:solidFill>
                <a:latin typeface="+mj-lt"/>
              </a:defRPr>
            </a:lvl1pPr>
            <a:lvl2pPr marL="457200" indent="0">
              <a:buFontTx/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  <a:latin typeface="Nexa Bold" pitchFamily="50" charset="0"/>
              </a:defRPr>
            </a:lvl2pPr>
            <a:lvl3pPr marL="914400" indent="0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Nexa Bold" pitchFamily="50" charset="0"/>
              </a:defRPr>
            </a:lvl3pPr>
            <a:lvl4pPr marL="1371600" indent="0">
              <a:buFontTx/>
              <a:buNone/>
              <a:defRPr sz="1100">
                <a:solidFill>
                  <a:schemeClr val="tx1">
                    <a:lumMod val="75000"/>
                    <a:lumOff val="25000"/>
                  </a:schemeClr>
                </a:solidFill>
                <a:latin typeface="Nexa Bold" pitchFamily="50" charset="0"/>
              </a:defRPr>
            </a:lvl4pPr>
            <a:lvl5pPr marL="1828800" indent="0">
              <a:buFontTx/>
              <a:buNone/>
              <a:defRPr sz="1100">
                <a:solidFill>
                  <a:schemeClr val="tx1">
                    <a:lumMod val="75000"/>
                    <a:lumOff val="25000"/>
                  </a:schemeClr>
                </a:solidFill>
                <a:latin typeface="Nexa Bold" pitchFamily="50" charset="0"/>
              </a:defRPr>
            </a:lvl5pPr>
          </a:lstStyle>
          <a:p>
            <a:pPr lvl="0"/>
            <a:endParaRPr lang="en-JM" dirty="0"/>
          </a:p>
        </p:txBody>
      </p:sp>
      <p:sp>
        <p:nvSpPr>
          <p:cNvPr id="12" name="Text Placeholder 7"/>
          <p:cNvSpPr>
            <a:spLocks noGrp="1"/>
          </p:cNvSpPr>
          <p:nvPr>
            <p:ph type="body" sz="quarter" idx="71"/>
          </p:nvPr>
        </p:nvSpPr>
        <p:spPr>
          <a:xfrm>
            <a:off x="4071418" y="2152650"/>
            <a:ext cx="4081981" cy="876300"/>
          </a:xfrm>
        </p:spPr>
        <p:txBody>
          <a:bodyPr>
            <a:noAutofit/>
          </a:bodyPr>
          <a:lstStyle>
            <a:lvl1pPr marL="0" indent="0" algn="l">
              <a:buFontTx/>
              <a:buNone/>
              <a:defRPr sz="1000">
                <a:solidFill>
                  <a:schemeClr val="bg1">
                    <a:lumMod val="65000"/>
                  </a:schemeClr>
                </a:solidFill>
              </a:defRPr>
            </a:lvl1pPr>
            <a:lvl2pPr marL="457200" indent="0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 marL="914400" indent="0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 marL="1371600" indent="0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 marL="1828800" indent="0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endParaRPr lang="en-JM" dirty="0"/>
          </a:p>
        </p:txBody>
      </p:sp>
      <p:sp>
        <p:nvSpPr>
          <p:cNvPr id="13" name="Picture Placeholder 28"/>
          <p:cNvSpPr>
            <a:spLocks noGrp="1"/>
          </p:cNvSpPr>
          <p:nvPr>
            <p:ph type="pic" sz="quarter" idx="50"/>
          </p:nvPr>
        </p:nvSpPr>
        <p:spPr>
          <a:xfrm>
            <a:off x="1347852" y="1786002"/>
            <a:ext cx="1911096" cy="1911096"/>
          </a:xfrm>
          <a:prstGeom prst="ellipse">
            <a:avLst/>
          </a:prstGeom>
          <a:ln w="76200" cap="sq">
            <a:noFill/>
            <a:miter lim="800000"/>
          </a:ln>
          <a:effectLst>
            <a:innerShdw blurRad="114300">
              <a:schemeClr val="bg1">
                <a:lumMod val="50000"/>
              </a:schemeClr>
            </a:innerShdw>
          </a:effectLst>
        </p:spPr>
        <p:txBody>
          <a:bodyPr>
            <a:normAutofit/>
          </a:bodyPr>
          <a:lstStyle>
            <a:lvl1pPr marL="0" indent="0" algn="ctr">
              <a:buFontTx/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endParaRPr lang="en-JM" dirty="0"/>
          </a:p>
        </p:txBody>
      </p:sp>
      <p:sp>
        <p:nvSpPr>
          <p:cNvPr id="14" name="Text Placeholder 17"/>
          <p:cNvSpPr>
            <a:spLocks noGrp="1"/>
          </p:cNvSpPr>
          <p:nvPr>
            <p:ph type="body" sz="quarter" idx="23"/>
          </p:nvPr>
        </p:nvSpPr>
        <p:spPr>
          <a:xfrm>
            <a:off x="2057400" y="800100"/>
            <a:ext cx="5029200" cy="323850"/>
          </a:xfrm>
        </p:spPr>
        <p:txBody>
          <a:bodyPr>
            <a:noAutofit/>
          </a:bodyPr>
          <a:lstStyle>
            <a:lvl1pPr marL="0" indent="0" algn="ctr">
              <a:buFontTx/>
              <a:buNone/>
              <a:defRPr sz="1050">
                <a:solidFill>
                  <a:srgbClr val="6AAE00"/>
                </a:solidFill>
                <a:latin typeface="Mission Gothic Regular" pitchFamily="50" charset="0"/>
              </a:defRPr>
            </a:lvl1pPr>
            <a:lvl2pPr marL="457200" indent="0">
              <a:buFontTx/>
              <a:buNone/>
              <a:defRPr sz="1050">
                <a:latin typeface="Mission Gothic Regular" pitchFamily="50" charset="0"/>
              </a:defRPr>
            </a:lvl2pPr>
            <a:lvl3pPr marL="914400" indent="0">
              <a:buFontTx/>
              <a:buNone/>
              <a:defRPr sz="1050">
                <a:latin typeface="Mission Gothic Regular" pitchFamily="50" charset="0"/>
              </a:defRPr>
            </a:lvl3pPr>
            <a:lvl4pPr marL="1371600" indent="0">
              <a:buFontTx/>
              <a:buNone/>
              <a:defRPr sz="1050">
                <a:latin typeface="Mission Gothic Regular" pitchFamily="50" charset="0"/>
              </a:defRPr>
            </a:lvl4pPr>
            <a:lvl5pPr marL="1828800" indent="0">
              <a:buFontTx/>
              <a:buNone/>
              <a:defRPr sz="1050">
                <a:latin typeface="Mission Gothic Regular" pitchFamily="50" charset="0"/>
              </a:defRPr>
            </a:lvl5pPr>
          </a:lstStyle>
          <a:p>
            <a:pPr lvl="0"/>
            <a:endParaRPr lang="en-JM" dirty="0"/>
          </a:p>
        </p:txBody>
      </p:sp>
      <p:sp>
        <p:nvSpPr>
          <p:cNvPr id="18" name="Text Placeholder 3"/>
          <p:cNvSpPr>
            <a:spLocks noGrp="1"/>
          </p:cNvSpPr>
          <p:nvPr>
            <p:ph type="body" sz="quarter" idx="72"/>
          </p:nvPr>
        </p:nvSpPr>
        <p:spPr>
          <a:xfrm>
            <a:off x="4572000" y="3181350"/>
            <a:ext cx="2919699" cy="304800"/>
          </a:xfrm>
        </p:spPr>
        <p:txBody>
          <a:bodyPr anchor="ctr">
            <a:noAutofit/>
          </a:bodyPr>
          <a:lstStyle>
            <a:lvl1pPr marL="0" indent="0" algn="l">
              <a:buFontTx/>
              <a:buNone/>
              <a:defRPr sz="1200">
                <a:solidFill>
                  <a:srgbClr val="6AAE00"/>
                </a:solidFill>
                <a:latin typeface="+mj-lt"/>
                <a:ea typeface="Open Sans" pitchFamily="34" charset="0"/>
                <a:cs typeface="Franklin Gothic Demi Cond" pitchFamily="34" charset="0"/>
              </a:defRPr>
            </a:lvl1pPr>
            <a:lvl2pPr marL="457200" indent="0">
              <a:buFontTx/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  <a:latin typeface="Nexa Bold" pitchFamily="50" charset="0"/>
              </a:defRPr>
            </a:lvl2pPr>
            <a:lvl3pPr marL="914400" indent="0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Nexa Bold" pitchFamily="50" charset="0"/>
              </a:defRPr>
            </a:lvl3pPr>
            <a:lvl4pPr marL="1371600" indent="0">
              <a:buFontTx/>
              <a:buNone/>
              <a:defRPr sz="1100">
                <a:solidFill>
                  <a:schemeClr val="tx1">
                    <a:lumMod val="75000"/>
                    <a:lumOff val="25000"/>
                  </a:schemeClr>
                </a:solidFill>
                <a:latin typeface="Nexa Bold" pitchFamily="50" charset="0"/>
              </a:defRPr>
            </a:lvl4pPr>
            <a:lvl5pPr marL="1828800" indent="0">
              <a:buFontTx/>
              <a:buNone/>
              <a:defRPr sz="1100">
                <a:solidFill>
                  <a:schemeClr val="tx1">
                    <a:lumMod val="75000"/>
                    <a:lumOff val="25000"/>
                  </a:schemeClr>
                </a:solidFill>
                <a:latin typeface="Nexa Bold" pitchFamily="50" charset="0"/>
              </a:defRPr>
            </a:lvl5pPr>
          </a:lstStyle>
          <a:p>
            <a:pPr lvl="0"/>
            <a:endParaRPr lang="en-JM" dirty="0"/>
          </a:p>
        </p:txBody>
      </p:sp>
      <p:sp>
        <p:nvSpPr>
          <p:cNvPr id="15" name="Text Placeholder 3">
            <a:extLst>
              <a:ext uri="{FF2B5EF4-FFF2-40B4-BE49-F238E27FC236}">
                <a16:creationId xmlns:a16="http://schemas.microsoft.com/office/drawing/2014/main" id="{2CDD668D-594A-F245-8FBF-269295EAF53C}"/>
              </a:ext>
            </a:extLst>
          </p:cNvPr>
          <p:cNvSpPr>
            <a:spLocks noGrp="1"/>
          </p:cNvSpPr>
          <p:nvPr>
            <p:ph type="body" sz="quarter" idx="73"/>
          </p:nvPr>
        </p:nvSpPr>
        <p:spPr>
          <a:xfrm>
            <a:off x="422031" y="4766072"/>
            <a:ext cx="2336540" cy="304800"/>
          </a:xfrm>
          <a:solidFill>
            <a:schemeClr val="bg1"/>
          </a:solidFill>
        </p:spPr>
        <p:txBody>
          <a:bodyPr>
            <a:noAutofit/>
          </a:bodyPr>
          <a:lstStyle>
            <a:lvl1pPr marL="0" indent="0" algn="ctr">
              <a:buFontTx/>
              <a:buNone/>
              <a:defRPr sz="1000">
                <a:solidFill>
                  <a:srgbClr val="6AAE00"/>
                </a:solidFill>
                <a:latin typeface="+mj-lt"/>
              </a:defRPr>
            </a:lvl1pPr>
            <a:lvl2pPr marL="457200" indent="0">
              <a:buFontTx/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  <a:latin typeface="Nexa Bold" pitchFamily="50" charset="0"/>
              </a:defRPr>
            </a:lvl2pPr>
            <a:lvl3pPr marL="914400" indent="0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Nexa Bold" pitchFamily="50" charset="0"/>
              </a:defRPr>
            </a:lvl3pPr>
            <a:lvl4pPr marL="1371600" indent="0">
              <a:buFontTx/>
              <a:buNone/>
              <a:defRPr sz="1100">
                <a:solidFill>
                  <a:schemeClr val="tx1">
                    <a:lumMod val="75000"/>
                    <a:lumOff val="25000"/>
                  </a:schemeClr>
                </a:solidFill>
                <a:latin typeface="Nexa Bold" pitchFamily="50" charset="0"/>
              </a:defRPr>
            </a:lvl4pPr>
            <a:lvl5pPr marL="1828800" indent="0">
              <a:buFontTx/>
              <a:buNone/>
              <a:defRPr sz="1100">
                <a:solidFill>
                  <a:schemeClr val="tx1">
                    <a:lumMod val="75000"/>
                    <a:lumOff val="25000"/>
                  </a:schemeClr>
                </a:solidFill>
                <a:latin typeface="Nexa Bold" pitchFamily="50" charset="0"/>
              </a:defRPr>
            </a:lvl5pPr>
          </a:lstStyle>
          <a:p>
            <a:pPr lvl="0"/>
            <a:endParaRPr lang="en-JM" dirty="0"/>
          </a:p>
        </p:txBody>
      </p:sp>
    </p:spTree>
    <p:extLst>
      <p:ext uri="{BB962C8B-B14F-4D97-AF65-F5344CB8AC3E}">
        <p14:creationId xmlns:p14="http://schemas.microsoft.com/office/powerpoint/2010/main" val="1898252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JM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35776F-E560-4B35-AB3E-77ED94C2C251}" type="datetime1">
              <a:rPr lang="en-JM" smtClean="0"/>
              <a:t>30/1/2023</a:t>
            </a:fld>
            <a:endParaRPr lang="en-JM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4781550"/>
            <a:ext cx="2895600" cy="273844"/>
          </a:xfrm>
          <a:prstGeom prst="rect">
            <a:avLst/>
          </a:prstGeom>
        </p:spPr>
        <p:txBody>
          <a:bodyPr/>
          <a:lstStyle/>
          <a:p>
            <a:r>
              <a:rPr lang="en-JM"/>
              <a:t>WWW.DESIGNERSPARADISE.COM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250600" y="4781550"/>
            <a:ext cx="360000" cy="228600"/>
          </a:xfrm>
          <a:prstGeom prst="rect">
            <a:avLst/>
          </a:prstGeom>
        </p:spPr>
        <p:txBody>
          <a:bodyPr/>
          <a:lstStyle/>
          <a:p>
            <a:fld id="{857B18ED-D931-45F4-8873-1BEDAB4DC03E}" type="slidenum">
              <a:rPr lang="en-JM" smtClean="0"/>
              <a:t>‹#›</a:t>
            </a:fld>
            <a:endParaRPr lang="en-JM"/>
          </a:p>
        </p:txBody>
      </p:sp>
      <p:sp>
        <p:nvSpPr>
          <p:cNvPr id="6" name="Text Placeholder 17"/>
          <p:cNvSpPr>
            <a:spLocks noGrp="1"/>
          </p:cNvSpPr>
          <p:nvPr>
            <p:ph type="body" sz="quarter" idx="23"/>
          </p:nvPr>
        </p:nvSpPr>
        <p:spPr>
          <a:xfrm>
            <a:off x="2057400" y="800100"/>
            <a:ext cx="5029200" cy="323850"/>
          </a:xfrm>
        </p:spPr>
        <p:txBody>
          <a:bodyPr>
            <a:noAutofit/>
          </a:bodyPr>
          <a:lstStyle>
            <a:lvl1pPr marL="0" indent="0" algn="ctr">
              <a:buFontTx/>
              <a:buNone/>
              <a:defRPr sz="1050">
                <a:solidFill>
                  <a:srgbClr val="6AAE00"/>
                </a:solidFill>
                <a:latin typeface="Mission Gothic Regular" pitchFamily="50" charset="0"/>
              </a:defRPr>
            </a:lvl1pPr>
            <a:lvl2pPr marL="457200" indent="0">
              <a:buFontTx/>
              <a:buNone/>
              <a:defRPr sz="1050">
                <a:latin typeface="Mission Gothic Regular" pitchFamily="50" charset="0"/>
              </a:defRPr>
            </a:lvl2pPr>
            <a:lvl3pPr marL="914400" indent="0">
              <a:buFontTx/>
              <a:buNone/>
              <a:defRPr sz="1050">
                <a:latin typeface="Mission Gothic Regular" pitchFamily="50" charset="0"/>
              </a:defRPr>
            </a:lvl3pPr>
            <a:lvl4pPr marL="1371600" indent="0">
              <a:buFontTx/>
              <a:buNone/>
              <a:defRPr sz="1050">
                <a:latin typeface="Mission Gothic Regular" pitchFamily="50" charset="0"/>
              </a:defRPr>
            </a:lvl4pPr>
            <a:lvl5pPr marL="1828800" indent="0">
              <a:buFontTx/>
              <a:buNone/>
              <a:defRPr sz="1050">
                <a:latin typeface="Mission Gothic Regular" pitchFamily="50" charset="0"/>
              </a:defRPr>
            </a:lvl5pPr>
          </a:lstStyle>
          <a:p>
            <a:pPr lvl="0"/>
            <a:endParaRPr lang="en-JM" dirty="0"/>
          </a:p>
        </p:txBody>
      </p:sp>
    </p:spTree>
    <p:extLst>
      <p:ext uri="{BB962C8B-B14F-4D97-AF65-F5344CB8AC3E}">
        <p14:creationId xmlns:p14="http://schemas.microsoft.com/office/powerpoint/2010/main" val="41700965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Mac mockup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424C53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JM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E39369-5242-4022-B505-07B8A5D51723}" type="datetime1">
              <a:rPr lang="en-JM" smtClean="0"/>
              <a:t>30/1/2023</a:t>
            </a:fld>
            <a:endParaRPr lang="en-JM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JM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7B18ED-D931-45F4-8873-1BEDAB4DC03E}" type="slidenum">
              <a:rPr lang="en-JM" smtClean="0"/>
              <a:pPr/>
              <a:t>‹#›</a:t>
            </a:fld>
            <a:endParaRPr lang="en-JM"/>
          </a:p>
        </p:txBody>
      </p:sp>
      <p:sp>
        <p:nvSpPr>
          <p:cNvPr id="18" name="Text Placeholder 17"/>
          <p:cNvSpPr>
            <a:spLocks noGrp="1"/>
          </p:cNvSpPr>
          <p:nvPr>
            <p:ph type="body" sz="quarter" idx="23"/>
          </p:nvPr>
        </p:nvSpPr>
        <p:spPr>
          <a:xfrm>
            <a:off x="2057400" y="800100"/>
            <a:ext cx="5029200" cy="323850"/>
          </a:xfrm>
        </p:spPr>
        <p:txBody>
          <a:bodyPr>
            <a:noAutofit/>
          </a:bodyPr>
          <a:lstStyle>
            <a:lvl1pPr marL="0" indent="0" algn="ctr">
              <a:buFontTx/>
              <a:buNone/>
              <a:defRPr sz="1050">
                <a:solidFill>
                  <a:srgbClr val="6AAE00"/>
                </a:solidFill>
                <a:latin typeface="Mission Gothic Regular" pitchFamily="50" charset="0"/>
              </a:defRPr>
            </a:lvl1pPr>
            <a:lvl2pPr marL="457200" indent="0">
              <a:buFontTx/>
              <a:buNone/>
              <a:defRPr sz="1050">
                <a:latin typeface="Mission Gothic Regular" pitchFamily="50" charset="0"/>
              </a:defRPr>
            </a:lvl2pPr>
            <a:lvl3pPr marL="914400" indent="0">
              <a:buFontTx/>
              <a:buNone/>
              <a:defRPr sz="1050">
                <a:latin typeface="Mission Gothic Regular" pitchFamily="50" charset="0"/>
              </a:defRPr>
            </a:lvl3pPr>
            <a:lvl4pPr marL="1371600" indent="0">
              <a:buFontTx/>
              <a:buNone/>
              <a:defRPr sz="1050">
                <a:latin typeface="Mission Gothic Regular" pitchFamily="50" charset="0"/>
              </a:defRPr>
            </a:lvl4pPr>
            <a:lvl5pPr marL="1828800" indent="0">
              <a:buFontTx/>
              <a:buNone/>
              <a:defRPr sz="1050">
                <a:latin typeface="Mission Gothic Regular" pitchFamily="50" charset="0"/>
              </a:defRPr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pic>
        <p:nvPicPr>
          <p:cNvPr id="17" name="Picture 16" descr="iMac-Flat-Mockup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7000" y="1352550"/>
            <a:ext cx="4038600" cy="3269432"/>
          </a:xfrm>
          <a:prstGeom prst="rect">
            <a:avLst/>
          </a:prstGeom>
        </p:spPr>
      </p:pic>
      <p:sp>
        <p:nvSpPr>
          <p:cNvPr id="19" name="Picture Placeholder 9"/>
          <p:cNvSpPr>
            <a:spLocks noGrp="1"/>
          </p:cNvSpPr>
          <p:nvPr>
            <p:ph type="pic" sz="quarter" idx="24"/>
          </p:nvPr>
        </p:nvSpPr>
        <p:spPr>
          <a:xfrm>
            <a:off x="2895600" y="1581150"/>
            <a:ext cx="3581400" cy="2057400"/>
          </a:xfrm>
        </p:spPr>
        <p:txBody>
          <a:bodyPr/>
          <a:lstStyle/>
          <a:p>
            <a:r>
              <a:rPr lang="ru-RU"/>
              <a:t>Вставка рисунка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56822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ingle Image and Ipad Mock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4E067D-D159-443F-8DCE-CEB80926AC3E}" type="datetime1">
              <a:rPr lang="en-JM" smtClean="0"/>
              <a:t>30/1/2023</a:t>
            </a:fld>
            <a:endParaRPr lang="en-JM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JM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7B18ED-D931-45F4-8873-1BEDAB4DC03E}" type="slidenum">
              <a:rPr lang="en-JM" smtClean="0"/>
              <a:pPr/>
              <a:t>‹#›</a:t>
            </a:fld>
            <a:endParaRPr lang="en-JM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24"/>
          </p:nvPr>
        </p:nvSpPr>
        <p:spPr>
          <a:xfrm>
            <a:off x="0" y="0"/>
            <a:ext cx="9144000" cy="5143500"/>
          </a:xfrm>
        </p:spPr>
        <p:txBody>
          <a:bodyPr/>
          <a:lstStyle/>
          <a:p>
            <a:r>
              <a:rPr lang="ru-RU"/>
              <a:t>Вставка рисунка</a:t>
            </a:r>
            <a:endParaRPr lang="en-JM"/>
          </a:p>
        </p:txBody>
      </p:sp>
      <p:sp>
        <p:nvSpPr>
          <p:cNvPr id="10" name="Picture Placeholder 20"/>
          <p:cNvSpPr>
            <a:spLocks noGrp="1"/>
          </p:cNvSpPr>
          <p:nvPr>
            <p:ph type="pic" sz="quarter" idx="25"/>
          </p:nvPr>
        </p:nvSpPr>
        <p:spPr>
          <a:xfrm>
            <a:off x="5334000" y="1581150"/>
            <a:ext cx="2819400" cy="2137410"/>
          </a:xfrm>
        </p:spPr>
        <p:txBody>
          <a:bodyPr/>
          <a:lstStyle/>
          <a:p>
            <a:r>
              <a:rPr lang="ru-RU"/>
              <a:t>Вставка рисунка</a:t>
            </a:r>
            <a:endParaRPr lang="en-JM" dirty="0"/>
          </a:p>
        </p:txBody>
      </p:sp>
    </p:spTree>
    <p:extLst>
      <p:ext uri="{BB962C8B-B14F-4D97-AF65-F5344CB8AC3E}">
        <p14:creationId xmlns:p14="http://schemas.microsoft.com/office/powerpoint/2010/main" val="24465000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 Column Content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424C53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JM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9B0707-7500-4271-8EEC-41FEDC306FCA}" type="datetime1">
              <a:rPr lang="en-JM" smtClean="0"/>
              <a:t>30/1/2023</a:t>
            </a:fld>
            <a:endParaRPr lang="en-JM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JM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7B18ED-D931-45F4-8873-1BEDAB4DC03E}" type="slidenum">
              <a:rPr lang="en-JM" smtClean="0"/>
              <a:pPr/>
              <a:t>‹#›</a:t>
            </a:fld>
            <a:endParaRPr lang="en-JM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3"/>
          </p:nvPr>
        </p:nvSpPr>
        <p:spPr>
          <a:xfrm>
            <a:off x="609600" y="2057400"/>
            <a:ext cx="2362200" cy="2266950"/>
          </a:xfrm>
        </p:spPr>
        <p:txBody>
          <a:bodyPr>
            <a:normAutofit/>
          </a:bodyPr>
          <a:lstStyle>
            <a:lvl1pPr algn="l">
              <a:buNone/>
              <a:defRPr sz="1000">
                <a:solidFill>
                  <a:schemeClr val="bg1">
                    <a:lumMod val="65000"/>
                  </a:schemeClr>
                </a:solidFill>
                <a:latin typeface="Calibri"/>
                <a:cs typeface="Calibri"/>
              </a:defRPr>
            </a:lvl1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8" name="Content Placeholder 38"/>
          <p:cNvSpPr>
            <a:spLocks noGrp="1"/>
          </p:cNvSpPr>
          <p:nvPr>
            <p:ph sz="quarter" idx="39"/>
          </p:nvPr>
        </p:nvSpPr>
        <p:spPr>
          <a:xfrm>
            <a:off x="1139952" y="1581150"/>
            <a:ext cx="1984248" cy="347472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lstStyle>
            <a:lvl1pPr algn="l">
              <a:buNone/>
              <a:defRPr sz="1100" b="0">
                <a:solidFill>
                  <a:srgbClr val="6AAE00"/>
                </a:solidFill>
                <a:latin typeface="+mj-lt"/>
                <a:ea typeface="Open Sans Extrabold" pitchFamily="34" charset="0"/>
                <a:cs typeface="Franklin Gothic Demi Cond" pitchFamily="34" charset="0"/>
              </a:defRPr>
            </a:lvl1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9" name="Content Placeholder 13"/>
          <p:cNvSpPr>
            <a:spLocks noGrp="1"/>
          </p:cNvSpPr>
          <p:nvPr>
            <p:ph sz="quarter" idx="42"/>
          </p:nvPr>
        </p:nvSpPr>
        <p:spPr>
          <a:xfrm>
            <a:off x="3429000" y="2057400"/>
            <a:ext cx="2362200" cy="2266950"/>
          </a:xfrm>
        </p:spPr>
        <p:txBody>
          <a:bodyPr>
            <a:normAutofit/>
          </a:bodyPr>
          <a:lstStyle>
            <a:lvl1pPr algn="l">
              <a:buNone/>
              <a:defRPr sz="1000">
                <a:solidFill>
                  <a:schemeClr val="bg1">
                    <a:lumMod val="65000"/>
                  </a:schemeClr>
                </a:solidFill>
                <a:latin typeface="Calibri"/>
                <a:cs typeface="Calibri"/>
              </a:defRPr>
            </a:lvl1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0" name="Content Placeholder 13"/>
          <p:cNvSpPr>
            <a:spLocks noGrp="1"/>
          </p:cNvSpPr>
          <p:nvPr>
            <p:ph sz="quarter" idx="43"/>
          </p:nvPr>
        </p:nvSpPr>
        <p:spPr>
          <a:xfrm>
            <a:off x="6324600" y="2057400"/>
            <a:ext cx="2362200" cy="2266950"/>
          </a:xfrm>
        </p:spPr>
        <p:txBody>
          <a:bodyPr>
            <a:normAutofit/>
          </a:bodyPr>
          <a:lstStyle>
            <a:lvl1pPr algn="l">
              <a:buNone/>
              <a:defRPr sz="1000">
                <a:solidFill>
                  <a:schemeClr val="bg1">
                    <a:lumMod val="65000"/>
                  </a:schemeClr>
                </a:solidFill>
                <a:latin typeface="Calibri"/>
                <a:cs typeface="Calibri"/>
              </a:defRPr>
            </a:lvl1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1" name="Content Placeholder 38"/>
          <p:cNvSpPr>
            <a:spLocks noGrp="1"/>
          </p:cNvSpPr>
          <p:nvPr>
            <p:ph sz="quarter" idx="60"/>
          </p:nvPr>
        </p:nvSpPr>
        <p:spPr>
          <a:xfrm>
            <a:off x="3886200" y="1581150"/>
            <a:ext cx="1984248" cy="347472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lstStyle>
            <a:lvl1pPr algn="l">
              <a:buNone/>
              <a:defRPr sz="1100" b="0">
                <a:solidFill>
                  <a:srgbClr val="6AAE00"/>
                </a:solidFill>
                <a:latin typeface="+mj-lt"/>
                <a:ea typeface="Open Sans Extrabold" pitchFamily="34" charset="0"/>
                <a:cs typeface="Franklin Gothic Demi Cond" pitchFamily="34" charset="0"/>
              </a:defRPr>
            </a:lvl1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2" name="Content Placeholder 38"/>
          <p:cNvSpPr>
            <a:spLocks noGrp="1"/>
          </p:cNvSpPr>
          <p:nvPr>
            <p:ph sz="quarter" idx="61"/>
          </p:nvPr>
        </p:nvSpPr>
        <p:spPr>
          <a:xfrm>
            <a:off x="6781800" y="1581150"/>
            <a:ext cx="1984248" cy="347472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lstStyle>
            <a:lvl1pPr algn="l">
              <a:buNone/>
              <a:defRPr sz="1100" b="0">
                <a:solidFill>
                  <a:srgbClr val="6AAE00"/>
                </a:solidFill>
                <a:latin typeface="+mj-lt"/>
                <a:ea typeface="Open Sans Extrabold" pitchFamily="34" charset="0"/>
                <a:cs typeface="Franklin Gothic Demi Cond" pitchFamily="34" charset="0"/>
              </a:defRPr>
            </a:lvl1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3" name="Text Placeholder 17"/>
          <p:cNvSpPr>
            <a:spLocks noGrp="1"/>
          </p:cNvSpPr>
          <p:nvPr>
            <p:ph type="body" sz="quarter" idx="23"/>
          </p:nvPr>
        </p:nvSpPr>
        <p:spPr>
          <a:xfrm>
            <a:off x="2057400" y="800100"/>
            <a:ext cx="5029200" cy="323850"/>
          </a:xfrm>
        </p:spPr>
        <p:txBody>
          <a:bodyPr>
            <a:noAutofit/>
          </a:bodyPr>
          <a:lstStyle>
            <a:lvl1pPr marL="0" indent="0" algn="ctr">
              <a:buFontTx/>
              <a:buNone/>
              <a:defRPr sz="1050">
                <a:solidFill>
                  <a:srgbClr val="6AAE00"/>
                </a:solidFill>
                <a:latin typeface="Mission Gothic Regular" pitchFamily="50" charset="0"/>
              </a:defRPr>
            </a:lvl1pPr>
            <a:lvl2pPr marL="457200" indent="0">
              <a:buFontTx/>
              <a:buNone/>
              <a:defRPr sz="1050">
                <a:latin typeface="Mission Gothic Regular" pitchFamily="50" charset="0"/>
              </a:defRPr>
            </a:lvl2pPr>
            <a:lvl3pPr marL="914400" indent="0">
              <a:buFontTx/>
              <a:buNone/>
              <a:defRPr sz="1050">
                <a:latin typeface="Mission Gothic Regular" pitchFamily="50" charset="0"/>
              </a:defRPr>
            </a:lvl3pPr>
            <a:lvl4pPr marL="1371600" indent="0">
              <a:buFontTx/>
              <a:buNone/>
              <a:defRPr sz="1050">
                <a:latin typeface="Mission Gothic Regular" pitchFamily="50" charset="0"/>
              </a:defRPr>
            </a:lvl4pPr>
            <a:lvl5pPr marL="1828800" indent="0">
              <a:buFontTx/>
              <a:buNone/>
              <a:defRPr sz="1050">
                <a:latin typeface="Mission Gothic Regular" pitchFamily="50" charset="0"/>
              </a:defRPr>
            </a:lvl5pPr>
          </a:lstStyle>
          <a:p>
            <a:pPr lvl="0"/>
            <a:r>
              <a:rPr lang="ru-RU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17048809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isting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JM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00267A-F2C6-418F-8A95-B25772C67BBB}" type="datetime1">
              <a:rPr lang="en-JM" smtClean="0"/>
              <a:t>30/1/2023</a:t>
            </a:fld>
            <a:endParaRPr lang="en-JM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JM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7B18ED-D931-45F4-8873-1BEDAB4DC03E}" type="slidenum">
              <a:rPr lang="en-JM" smtClean="0"/>
              <a:pPr/>
              <a:t>‹#›</a:t>
            </a:fld>
            <a:endParaRPr lang="en-JM"/>
          </a:p>
        </p:txBody>
      </p:sp>
      <p:sp>
        <p:nvSpPr>
          <p:cNvPr id="7" name="Text Placeholder 13"/>
          <p:cNvSpPr>
            <a:spLocks noGrp="1"/>
          </p:cNvSpPr>
          <p:nvPr>
            <p:ph type="body" sz="quarter" idx="47"/>
          </p:nvPr>
        </p:nvSpPr>
        <p:spPr>
          <a:xfrm>
            <a:off x="989964" y="1558925"/>
            <a:ext cx="3048000" cy="403225"/>
          </a:xfrm>
        </p:spPr>
        <p:txBody>
          <a:bodyPr anchor="ctr">
            <a:normAutofit/>
          </a:bodyPr>
          <a:lstStyle>
            <a:lvl1pPr marL="0" indent="0">
              <a:buFontTx/>
              <a:buNone/>
              <a:defRPr sz="1000" b="0">
                <a:solidFill>
                  <a:schemeClr val="bg1">
                    <a:lumMod val="65000"/>
                  </a:schemeClr>
                </a:solidFill>
                <a:latin typeface="+mj-lt"/>
                <a:ea typeface="Open Sans Extrabold" pitchFamily="34" charset="0"/>
                <a:cs typeface="Open Sans Extrabold" pitchFamily="34" charset="0"/>
              </a:defRPr>
            </a:lvl1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8" name="Text Placeholder 13"/>
          <p:cNvSpPr>
            <a:spLocks noGrp="1"/>
          </p:cNvSpPr>
          <p:nvPr>
            <p:ph type="body" sz="quarter" idx="48"/>
          </p:nvPr>
        </p:nvSpPr>
        <p:spPr>
          <a:xfrm>
            <a:off x="990282" y="2092325"/>
            <a:ext cx="3048000" cy="403225"/>
          </a:xfrm>
        </p:spPr>
        <p:txBody>
          <a:bodyPr anchor="ctr">
            <a:normAutofit/>
          </a:bodyPr>
          <a:lstStyle>
            <a:lvl1pPr marL="0" indent="0">
              <a:buFontTx/>
              <a:buNone/>
              <a:defRPr sz="1000" b="0">
                <a:solidFill>
                  <a:schemeClr val="bg1">
                    <a:lumMod val="65000"/>
                  </a:schemeClr>
                </a:solidFill>
                <a:latin typeface="+mj-lt"/>
                <a:ea typeface="Open Sans Extrabold" pitchFamily="34" charset="0"/>
                <a:cs typeface="Open Sans Extrabold" pitchFamily="34" charset="0"/>
              </a:defRPr>
            </a:lvl1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9" name="Text Placeholder 13"/>
          <p:cNvSpPr>
            <a:spLocks noGrp="1"/>
          </p:cNvSpPr>
          <p:nvPr>
            <p:ph type="body" sz="quarter" idx="49"/>
          </p:nvPr>
        </p:nvSpPr>
        <p:spPr>
          <a:xfrm>
            <a:off x="990600" y="2701925"/>
            <a:ext cx="3048000" cy="403225"/>
          </a:xfrm>
        </p:spPr>
        <p:txBody>
          <a:bodyPr anchor="ctr">
            <a:normAutofit/>
          </a:bodyPr>
          <a:lstStyle>
            <a:lvl1pPr marL="0" indent="0">
              <a:buFontTx/>
              <a:buNone/>
              <a:defRPr sz="1000" b="0">
                <a:solidFill>
                  <a:schemeClr val="bg1">
                    <a:lumMod val="65000"/>
                  </a:schemeClr>
                </a:solidFill>
                <a:latin typeface="+mj-lt"/>
                <a:ea typeface="Open Sans Extrabold" pitchFamily="34" charset="0"/>
                <a:cs typeface="Open Sans Extrabold" pitchFamily="34" charset="0"/>
              </a:defRPr>
            </a:lvl1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0" name="Text Placeholder 13"/>
          <p:cNvSpPr>
            <a:spLocks noGrp="1"/>
          </p:cNvSpPr>
          <p:nvPr>
            <p:ph type="body" sz="quarter" idx="50"/>
          </p:nvPr>
        </p:nvSpPr>
        <p:spPr>
          <a:xfrm>
            <a:off x="990600" y="3235325"/>
            <a:ext cx="3048000" cy="403225"/>
          </a:xfrm>
        </p:spPr>
        <p:txBody>
          <a:bodyPr anchor="ctr">
            <a:normAutofit/>
          </a:bodyPr>
          <a:lstStyle>
            <a:lvl1pPr marL="0" indent="0">
              <a:buFontTx/>
              <a:buNone/>
              <a:defRPr sz="1000" b="0">
                <a:solidFill>
                  <a:schemeClr val="bg1">
                    <a:lumMod val="65000"/>
                  </a:schemeClr>
                </a:solidFill>
                <a:latin typeface="+mj-lt"/>
                <a:ea typeface="Open Sans Extrabold" pitchFamily="34" charset="0"/>
                <a:cs typeface="Open Sans Extrabold" pitchFamily="34" charset="0"/>
              </a:defRPr>
            </a:lvl1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1" name="Text Placeholder 13"/>
          <p:cNvSpPr>
            <a:spLocks noGrp="1"/>
          </p:cNvSpPr>
          <p:nvPr>
            <p:ph type="body" sz="quarter" idx="51"/>
          </p:nvPr>
        </p:nvSpPr>
        <p:spPr>
          <a:xfrm>
            <a:off x="990600" y="3768725"/>
            <a:ext cx="3048000" cy="403225"/>
          </a:xfrm>
        </p:spPr>
        <p:txBody>
          <a:bodyPr anchor="ctr">
            <a:normAutofit/>
          </a:bodyPr>
          <a:lstStyle>
            <a:lvl1pPr marL="0" indent="0">
              <a:buFontTx/>
              <a:buNone/>
              <a:defRPr sz="1000" b="0">
                <a:solidFill>
                  <a:schemeClr val="bg1">
                    <a:lumMod val="65000"/>
                  </a:schemeClr>
                </a:solidFill>
                <a:latin typeface="+mj-lt"/>
                <a:ea typeface="Open Sans Extrabold" pitchFamily="34" charset="0"/>
                <a:cs typeface="Open Sans Extrabold" pitchFamily="34" charset="0"/>
              </a:defRPr>
            </a:lvl1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2" name="Content Placeholder 6"/>
          <p:cNvSpPr>
            <a:spLocks noGrp="1"/>
          </p:cNvSpPr>
          <p:nvPr>
            <p:ph sz="quarter" idx="55" hasCustomPrompt="1"/>
          </p:nvPr>
        </p:nvSpPr>
        <p:spPr>
          <a:xfrm>
            <a:off x="533400" y="1504950"/>
            <a:ext cx="411480" cy="411480"/>
          </a:xfrm>
          <a:prstGeom prst="ellipse">
            <a:avLst/>
          </a:prstGeom>
          <a:solidFill>
            <a:srgbClr val="6AAE00"/>
          </a:solidFill>
        </p:spPr>
        <p:txBody>
          <a:bodyPr anchor="ctr">
            <a:noAutofit/>
          </a:bodyPr>
          <a:lstStyle>
            <a:lvl1pPr marL="0" indent="0" algn="ctr">
              <a:buFontTx/>
              <a:buNone/>
              <a:defRPr sz="1400">
                <a:solidFill>
                  <a:schemeClr val="bg1"/>
                </a:solidFill>
                <a:latin typeface="+mj-lt"/>
                <a:ea typeface="Open Sans" pitchFamily="34" charset="0"/>
                <a:cs typeface="Franklin Gothic Demi Cond" pitchFamily="34" charset="0"/>
              </a:defRPr>
            </a:lvl1pPr>
          </a:lstStyle>
          <a:p>
            <a:pPr lvl="0"/>
            <a:r>
              <a:rPr lang="en-JM" dirty="0"/>
              <a:t>1</a:t>
            </a:r>
          </a:p>
        </p:txBody>
      </p:sp>
      <p:sp>
        <p:nvSpPr>
          <p:cNvPr id="17" name="Text Placeholder 13"/>
          <p:cNvSpPr>
            <a:spLocks noGrp="1"/>
          </p:cNvSpPr>
          <p:nvPr>
            <p:ph type="body" sz="quarter" idx="60"/>
          </p:nvPr>
        </p:nvSpPr>
        <p:spPr>
          <a:xfrm>
            <a:off x="5181282" y="1558925"/>
            <a:ext cx="3048000" cy="403225"/>
          </a:xfrm>
        </p:spPr>
        <p:txBody>
          <a:bodyPr anchor="ctr">
            <a:normAutofit/>
          </a:bodyPr>
          <a:lstStyle>
            <a:lvl1pPr marL="0" indent="0">
              <a:buFontTx/>
              <a:buNone/>
              <a:defRPr sz="1000" b="0">
                <a:solidFill>
                  <a:schemeClr val="bg1">
                    <a:lumMod val="65000"/>
                  </a:schemeClr>
                </a:solidFill>
                <a:latin typeface="+mj-lt"/>
                <a:ea typeface="Open Sans Extrabold" pitchFamily="34" charset="0"/>
                <a:cs typeface="Open Sans Extrabold" pitchFamily="34" charset="0"/>
              </a:defRPr>
            </a:lvl1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8" name="Text Placeholder 13"/>
          <p:cNvSpPr>
            <a:spLocks noGrp="1"/>
          </p:cNvSpPr>
          <p:nvPr>
            <p:ph type="body" sz="quarter" idx="61"/>
          </p:nvPr>
        </p:nvSpPr>
        <p:spPr>
          <a:xfrm>
            <a:off x="5181600" y="2092325"/>
            <a:ext cx="3048000" cy="403225"/>
          </a:xfrm>
        </p:spPr>
        <p:txBody>
          <a:bodyPr anchor="ctr">
            <a:normAutofit/>
          </a:bodyPr>
          <a:lstStyle>
            <a:lvl1pPr marL="0" indent="0">
              <a:buFontTx/>
              <a:buNone/>
              <a:defRPr sz="1000" b="0">
                <a:solidFill>
                  <a:schemeClr val="bg1">
                    <a:lumMod val="65000"/>
                  </a:schemeClr>
                </a:solidFill>
                <a:latin typeface="+mj-lt"/>
                <a:ea typeface="Open Sans Extrabold" pitchFamily="34" charset="0"/>
                <a:cs typeface="Open Sans Extrabold" pitchFamily="34" charset="0"/>
              </a:defRPr>
            </a:lvl1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9" name="Text Placeholder 13"/>
          <p:cNvSpPr>
            <a:spLocks noGrp="1"/>
          </p:cNvSpPr>
          <p:nvPr>
            <p:ph type="body" sz="quarter" idx="62"/>
          </p:nvPr>
        </p:nvSpPr>
        <p:spPr>
          <a:xfrm>
            <a:off x="5181600" y="2701925"/>
            <a:ext cx="3048000" cy="403225"/>
          </a:xfrm>
        </p:spPr>
        <p:txBody>
          <a:bodyPr anchor="ctr">
            <a:normAutofit/>
          </a:bodyPr>
          <a:lstStyle>
            <a:lvl1pPr marL="0" indent="0">
              <a:buFontTx/>
              <a:buNone/>
              <a:defRPr sz="1000" b="0">
                <a:solidFill>
                  <a:schemeClr val="bg1">
                    <a:lumMod val="65000"/>
                  </a:schemeClr>
                </a:solidFill>
                <a:latin typeface="+mj-lt"/>
                <a:ea typeface="Open Sans Extrabold" pitchFamily="34" charset="0"/>
                <a:cs typeface="Open Sans Extrabold" pitchFamily="34" charset="0"/>
              </a:defRPr>
            </a:lvl1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0" name="Text Placeholder 13"/>
          <p:cNvSpPr>
            <a:spLocks noGrp="1"/>
          </p:cNvSpPr>
          <p:nvPr>
            <p:ph type="body" sz="quarter" idx="63"/>
          </p:nvPr>
        </p:nvSpPr>
        <p:spPr>
          <a:xfrm>
            <a:off x="5181600" y="3235325"/>
            <a:ext cx="3048000" cy="403225"/>
          </a:xfrm>
        </p:spPr>
        <p:txBody>
          <a:bodyPr anchor="ctr">
            <a:normAutofit/>
          </a:bodyPr>
          <a:lstStyle>
            <a:lvl1pPr marL="0" indent="0">
              <a:buFontTx/>
              <a:buNone/>
              <a:defRPr sz="1000" b="0">
                <a:solidFill>
                  <a:schemeClr val="bg1">
                    <a:lumMod val="65000"/>
                  </a:schemeClr>
                </a:solidFill>
                <a:latin typeface="+mj-lt"/>
                <a:ea typeface="Open Sans Extrabold" pitchFamily="34" charset="0"/>
                <a:cs typeface="Open Sans Extrabold" pitchFamily="34" charset="0"/>
              </a:defRPr>
            </a:lvl1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1" name="Text Placeholder 13"/>
          <p:cNvSpPr>
            <a:spLocks noGrp="1"/>
          </p:cNvSpPr>
          <p:nvPr>
            <p:ph type="body" sz="quarter" idx="64"/>
          </p:nvPr>
        </p:nvSpPr>
        <p:spPr>
          <a:xfrm>
            <a:off x="5181600" y="3768725"/>
            <a:ext cx="3048000" cy="403225"/>
          </a:xfrm>
        </p:spPr>
        <p:txBody>
          <a:bodyPr anchor="ctr">
            <a:normAutofit/>
          </a:bodyPr>
          <a:lstStyle>
            <a:lvl1pPr marL="0" indent="0">
              <a:buFontTx/>
              <a:buNone/>
              <a:defRPr sz="1000" b="0">
                <a:solidFill>
                  <a:schemeClr val="bg1">
                    <a:lumMod val="65000"/>
                  </a:schemeClr>
                </a:solidFill>
                <a:latin typeface="+mj-lt"/>
                <a:ea typeface="Open Sans Extrabold" pitchFamily="34" charset="0"/>
                <a:cs typeface="Open Sans Extrabold" pitchFamily="34" charset="0"/>
              </a:defRPr>
            </a:lvl1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7" name="Content Placeholder 6"/>
          <p:cNvSpPr>
            <a:spLocks noGrp="1"/>
          </p:cNvSpPr>
          <p:nvPr>
            <p:ph sz="quarter" idx="65" hasCustomPrompt="1"/>
          </p:nvPr>
        </p:nvSpPr>
        <p:spPr>
          <a:xfrm>
            <a:off x="533400" y="2053590"/>
            <a:ext cx="411480" cy="411480"/>
          </a:xfrm>
          <a:prstGeom prst="ellipse">
            <a:avLst/>
          </a:prstGeom>
          <a:solidFill>
            <a:srgbClr val="6AAE00"/>
          </a:solidFill>
        </p:spPr>
        <p:txBody>
          <a:bodyPr anchor="ctr">
            <a:noAutofit/>
          </a:bodyPr>
          <a:lstStyle>
            <a:lvl1pPr marL="0" indent="0" algn="ctr">
              <a:buFontTx/>
              <a:buNone/>
              <a:defRPr sz="1400">
                <a:solidFill>
                  <a:schemeClr val="bg1"/>
                </a:solidFill>
                <a:latin typeface="+mj-lt"/>
                <a:ea typeface="Open Sans" pitchFamily="34" charset="0"/>
                <a:cs typeface="Franklin Gothic Demi Cond" pitchFamily="34" charset="0"/>
              </a:defRPr>
            </a:lvl1pPr>
          </a:lstStyle>
          <a:p>
            <a:pPr lvl="0"/>
            <a:r>
              <a:rPr lang="en-JM" dirty="0"/>
              <a:t>1</a:t>
            </a:r>
          </a:p>
        </p:txBody>
      </p:sp>
      <p:sp>
        <p:nvSpPr>
          <p:cNvPr id="28" name="Content Placeholder 6"/>
          <p:cNvSpPr>
            <a:spLocks noGrp="1"/>
          </p:cNvSpPr>
          <p:nvPr>
            <p:ph sz="quarter" idx="66" hasCustomPrompt="1"/>
          </p:nvPr>
        </p:nvSpPr>
        <p:spPr>
          <a:xfrm>
            <a:off x="533400" y="2647950"/>
            <a:ext cx="411480" cy="411480"/>
          </a:xfrm>
          <a:prstGeom prst="ellipse">
            <a:avLst/>
          </a:prstGeom>
          <a:solidFill>
            <a:srgbClr val="6AAE00"/>
          </a:solidFill>
        </p:spPr>
        <p:txBody>
          <a:bodyPr anchor="ctr">
            <a:noAutofit/>
          </a:bodyPr>
          <a:lstStyle>
            <a:lvl1pPr marL="0" indent="0" algn="ctr">
              <a:buFontTx/>
              <a:buNone/>
              <a:defRPr sz="1400">
                <a:solidFill>
                  <a:schemeClr val="bg1"/>
                </a:solidFill>
                <a:latin typeface="+mj-lt"/>
                <a:ea typeface="Open Sans" pitchFamily="34" charset="0"/>
                <a:cs typeface="Franklin Gothic Demi Cond" pitchFamily="34" charset="0"/>
              </a:defRPr>
            </a:lvl1pPr>
          </a:lstStyle>
          <a:p>
            <a:pPr lvl="0"/>
            <a:r>
              <a:rPr lang="en-JM" dirty="0"/>
              <a:t>1</a:t>
            </a:r>
          </a:p>
        </p:txBody>
      </p:sp>
      <p:sp>
        <p:nvSpPr>
          <p:cNvPr id="29" name="Content Placeholder 6"/>
          <p:cNvSpPr>
            <a:spLocks noGrp="1"/>
          </p:cNvSpPr>
          <p:nvPr>
            <p:ph sz="quarter" idx="67" hasCustomPrompt="1"/>
          </p:nvPr>
        </p:nvSpPr>
        <p:spPr>
          <a:xfrm>
            <a:off x="533400" y="3181350"/>
            <a:ext cx="411480" cy="411480"/>
          </a:xfrm>
          <a:prstGeom prst="ellipse">
            <a:avLst/>
          </a:prstGeom>
          <a:solidFill>
            <a:srgbClr val="6AAE00"/>
          </a:solidFill>
        </p:spPr>
        <p:txBody>
          <a:bodyPr anchor="ctr">
            <a:noAutofit/>
          </a:bodyPr>
          <a:lstStyle>
            <a:lvl1pPr marL="0" indent="0" algn="ctr">
              <a:buFontTx/>
              <a:buNone/>
              <a:defRPr sz="1400">
                <a:solidFill>
                  <a:schemeClr val="bg1"/>
                </a:solidFill>
                <a:latin typeface="+mj-lt"/>
                <a:ea typeface="Open Sans" pitchFamily="34" charset="0"/>
                <a:cs typeface="Franklin Gothic Demi Cond" pitchFamily="34" charset="0"/>
              </a:defRPr>
            </a:lvl1pPr>
          </a:lstStyle>
          <a:p>
            <a:pPr lvl="0"/>
            <a:r>
              <a:rPr lang="en-JM" dirty="0"/>
              <a:t>1</a:t>
            </a:r>
          </a:p>
        </p:txBody>
      </p:sp>
      <p:sp>
        <p:nvSpPr>
          <p:cNvPr id="30" name="Content Placeholder 6"/>
          <p:cNvSpPr>
            <a:spLocks noGrp="1"/>
          </p:cNvSpPr>
          <p:nvPr>
            <p:ph sz="quarter" idx="68" hasCustomPrompt="1"/>
          </p:nvPr>
        </p:nvSpPr>
        <p:spPr>
          <a:xfrm>
            <a:off x="533400" y="3714750"/>
            <a:ext cx="411480" cy="411480"/>
          </a:xfrm>
          <a:prstGeom prst="ellipse">
            <a:avLst/>
          </a:prstGeom>
          <a:solidFill>
            <a:srgbClr val="6AAE00"/>
          </a:solidFill>
        </p:spPr>
        <p:txBody>
          <a:bodyPr anchor="ctr">
            <a:noAutofit/>
          </a:bodyPr>
          <a:lstStyle>
            <a:lvl1pPr marL="0" indent="0" algn="ctr">
              <a:buFontTx/>
              <a:buNone/>
              <a:defRPr sz="1400">
                <a:solidFill>
                  <a:schemeClr val="bg1"/>
                </a:solidFill>
                <a:latin typeface="+mj-lt"/>
                <a:ea typeface="Open Sans" pitchFamily="34" charset="0"/>
                <a:cs typeface="Franklin Gothic Demi Cond" pitchFamily="34" charset="0"/>
              </a:defRPr>
            </a:lvl1pPr>
          </a:lstStyle>
          <a:p>
            <a:pPr lvl="0"/>
            <a:r>
              <a:rPr lang="en-JM" dirty="0"/>
              <a:t>1</a:t>
            </a:r>
          </a:p>
        </p:txBody>
      </p:sp>
      <p:sp>
        <p:nvSpPr>
          <p:cNvPr id="31" name="Content Placeholder 6"/>
          <p:cNvSpPr>
            <a:spLocks noGrp="1"/>
          </p:cNvSpPr>
          <p:nvPr>
            <p:ph sz="quarter" idx="69" hasCustomPrompt="1"/>
          </p:nvPr>
        </p:nvSpPr>
        <p:spPr>
          <a:xfrm>
            <a:off x="4693920" y="1504950"/>
            <a:ext cx="411480" cy="411480"/>
          </a:xfrm>
          <a:prstGeom prst="ellipse">
            <a:avLst/>
          </a:prstGeom>
          <a:solidFill>
            <a:srgbClr val="6AAE00"/>
          </a:solidFill>
        </p:spPr>
        <p:txBody>
          <a:bodyPr anchor="ctr">
            <a:noAutofit/>
          </a:bodyPr>
          <a:lstStyle>
            <a:lvl1pPr marL="0" indent="0" algn="ctr">
              <a:buFontTx/>
              <a:buNone/>
              <a:defRPr sz="1400">
                <a:solidFill>
                  <a:schemeClr val="bg1"/>
                </a:solidFill>
                <a:latin typeface="+mj-lt"/>
                <a:ea typeface="Open Sans" pitchFamily="34" charset="0"/>
                <a:cs typeface="Franklin Gothic Demi Cond" pitchFamily="34" charset="0"/>
              </a:defRPr>
            </a:lvl1pPr>
          </a:lstStyle>
          <a:p>
            <a:pPr lvl="0"/>
            <a:r>
              <a:rPr lang="en-JM" dirty="0"/>
              <a:t>1</a:t>
            </a:r>
          </a:p>
        </p:txBody>
      </p:sp>
      <p:sp>
        <p:nvSpPr>
          <p:cNvPr id="32" name="Content Placeholder 6"/>
          <p:cNvSpPr>
            <a:spLocks noGrp="1"/>
          </p:cNvSpPr>
          <p:nvPr>
            <p:ph sz="quarter" idx="70" hasCustomPrompt="1"/>
          </p:nvPr>
        </p:nvSpPr>
        <p:spPr>
          <a:xfrm>
            <a:off x="4693920" y="2053590"/>
            <a:ext cx="411480" cy="411480"/>
          </a:xfrm>
          <a:prstGeom prst="ellipse">
            <a:avLst/>
          </a:prstGeom>
          <a:solidFill>
            <a:srgbClr val="6AAE00"/>
          </a:solidFill>
        </p:spPr>
        <p:txBody>
          <a:bodyPr anchor="ctr">
            <a:noAutofit/>
          </a:bodyPr>
          <a:lstStyle>
            <a:lvl1pPr marL="0" indent="0" algn="ctr">
              <a:buFontTx/>
              <a:buNone/>
              <a:defRPr sz="1400">
                <a:solidFill>
                  <a:schemeClr val="bg1"/>
                </a:solidFill>
                <a:latin typeface="+mj-lt"/>
                <a:ea typeface="Open Sans" pitchFamily="34" charset="0"/>
                <a:cs typeface="Franklin Gothic Demi Cond" pitchFamily="34" charset="0"/>
              </a:defRPr>
            </a:lvl1pPr>
          </a:lstStyle>
          <a:p>
            <a:pPr lvl="0"/>
            <a:r>
              <a:rPr lang="en-JM" dirty="0"/>
              <a:t>1</a:t>
            </a:r>
          </a:p>
        </p:txBody>
      </p:sp>
      <p:sp>
        <p:nvSpPr>
          <p:cNvPr id="33" name="Content Placeholder 6"/>
          <p:cNvSpPr>
            <a:spLocks noGrp="1"/>
          </p:cNvSpPr>
          <p:nvPr>
            <p:ph sz="quarter" idx="71" hasCustomPrompt="1"/>
          </p:nvPr>
        </p:nvSpPr>
        <p:spPr>
          <a:xfrm>
            <a:off x="4693920" y="2647950"/>
            <a:ext cx="411480" cy="411480"/>
          </a:xfrm>
          <a:prstGeom prst="ellipse">
            <a:avLst/>
          </a:prstGeom>
          <a:solidFill>
            <a:srgbClr val="6AAE00"/>
          </a:solidFill>
        </p:spPr>
        <p:txBody>
          <a:bodyPr anchor="ctr">
            <a:noAutofit/>
          </a:bodyPr>
          <a:lstStyle>
            <a:lvl1pPr marL="0" indent="0" algn="ctr">
              <a:buFontTx/>
              <a:buNone/>
              <a:defRPr sz="1400">
                <a:solidFill>
                  <a:schemeClr val="bg1"/>
                </a:solidFill>
                <a:latin typeface="+mj-lt"/>
                <a:ea typeface="Open Sans" pitchFamily="34" charset="0"/>
                <a:cs typeface="Franklin Gothic Demi Cond" pitchFamily="34" charset="0"/>
              </a:defRPr>
            </a:lvl1pPr>
          </a:lstStyle>
          <a:p>
            <a:pPr lvl="0"/>
            <a:r>
              <a:rPr lang="en-JM" dirty="0"/>
              <a:t>1</a:t>
            </a:r>
          </a:p>
        </p:txBody>
      </p:sp>
      <p:sp>
        <p:nvSpPr>
          <p:cNvPr id="34" name="Content Placeholder 6"/>
          <p:cNvSpPr>
            <a:spLocks noGrp="1"/>
          </p:cNvSpPr>
          <p:nvPr>
            <p:ph sz="quarter" idx="72" hasCustomPrompt="1"/>
          </p:nvPr>
        </p:nvSpPr>
        <p:spPr>
          <a:xfrm>
            <a:off x="4693920" y="3181350"/>
            <a:ext cx="411480" cy="411480"/>
          </a:xfrm>
          <a:prstGeom prst="ellipse">
            <a:avLst/>
          </a:prstGeom>
          <a:solidFill>
            <a:srgbClr val="6AAE00"/>
          </a:solidFill>
        </p:spPr>
        <p:txBody>
          <a:bodyPr anchor="ctr">
            <a:noAutofit/>
          </a:bodyPr>
          <a:lstStyle>
            <a:lvl1pPr marL="0" indent="0" algn="ctr">
              <a:buFontTx/>
              <a:buNone/>
              <a:defRPr sz="1400">
                <a:solidFill>
                  <a:schemeClr val="bg1"/>
                </a:solidFill>
                <a:latin typeface="+mj-lt"/>
                <a:ea typeface="Open Sans" pitchFamily="34" charset="0"/>
                <a:cs typeface="Franklin Gothic Demi Cond" pitchFamily="34" charset="0"/>
              </a:defRPr>
            </a:lvl1pPr>
          </a:lstStyle>
          <a:p>
            <a:pPr lvl="0"/>
            <a:r>
              <a:rPr lang="en-JM" dirty="0"/>
              <a:t>1</a:t>
            </a:r>
          </a:p>
        </p:txBody>
      </p:sp>
      <p:sp>
        <p:nvSpPr>
          <p:cNvPr id="35" name="Content Placeholder 6"/>
          <p:cNvSpPr>
            <a:spLocks noGrp="1"/>
          </p:cNvSpPr>
          <p:nvPr>
            <p:ph sz="quarter" idx="73" hasCustomPrompt="1"/>
          </p:nvPr>
        </p:nvSpPr>
        <p:spPr>
          <a:xfrm>
            <a:off x="4693920" y="3714750"/>
            <a:ext cx="411480" cy="411480"/>
          </a:xfrm>
          <a:prstGeom prst="ellipse">
            <a:avLst/>
          </a:prstGeom>
          <a:solidFill>
            <a:srgbClr val="6AAE00"/>
          </a:solidFill>
        </p:spPr>
        <p:txBody>
          <a:bodyPr anchor="ctr">
            <a:noAutofit/>
          </a:bodyPr>
          <a:lstStyle>
            <a:lvl1pPr marL="0" indent="0" algn="ctr">
              <a:buFontTx/>
              <a:buNone/>
              <a:defRPr sz="1400">
                <a:solidFill>
                  <a:schemeClr val="bg1"/>
                </a:solidFill>
                <a:latin typeface="+mj-lt"/>
                <a:ea typeface="Open Sans" pitchFamily="34" charset="0"/>
                <a:cs typeface="Franklin Gothic Demi Cond" pitchFamily="34" charset="0"/>
              </a:defRPr>
            </a:lvl1pPr>
          </a:lstStyle>
          <a:p>
            <a:pPr lvl="0"/>
            <a:r>
              <a:rPr lang="en-JM" dirty="0"/>
              <a:t>1</a:t>
            </a:r>
          </a:p>
        </p:txBody>
      </p:sp>
      <p:sp>
        <p:nvSpPr>
          <p:cNvPr id="26" name="Text Placeholder 17"/>
          <p:cNvSpPr>
            <a:spLocks noGrp="1"/>
          </p:cNvSpPr>
          <p:nvPr>
            <p:ph type="body" sz="quarter" idx="23"/>
          </p:nvPr>
        </p:nvSpPr>
        <p:spPr>
          <a:xfrm>
            <a:off x="2057400" y="800100"/>
            <a:ext cx="5029200" cy="323850"/>
          </a:xfrm>
        </p:spPr>
        <p:txBody>
          <a:bodyPr>
            <a:noAutofit/>
          </a:bodyPr>
          <a:lstStyle>
            <a:lvl1pPr marL="0" indent="0" algn="ctr">
              <a:buFontTx/>
              <a:buNone/>
              <a:defRPr sz="1050">
                <a:solidFill>
                  <a:srgbClr val="6AAE00"/>
                </a:solidFill>
                <a:latin typeface="Mission Gothic Regular" pitchFamily="50" charset="0"/>
              </a:defRPr>
            </a:lvl1pPr>
            <a:lvl2pPr marL="457200" indent="0">
              <a:buFontTx/>
              <a:buNone/>
              <a:defRPr sz="1050">
                <a:latin typeface="Mission Gothic Regular" pitchFamily="50" charset="0"/>
              </a:defRPr>
            </a:lvl2pPr>
            <a:lvl3pPr marL="914400" indent="0">
              <a:buFontTx/>
              <a:buNone/>
              <a:defRPr sz="1050">
                <a:latin typeface="Mission Gothic Regular" pitchFamily="50" charset="0"/>
              </a:defRPr>
            </a:lvl3pPr>
            <a:lvl4pPr marL="1371600" indent="0">
              <a:buFontTx/>
              <a:buNone/>
              <a:defRPr sz="1050">
                <a:latin typeface="Mission Gothic Regular" pitchFamily="50" charset="0"/>
              </a:defRPr>
            </a:lvl4pPr>
            <a:lvl5pPr marL="1828800" indent="0">
              <a:buFontTx/>
              <a:buNone/>
              <a:defRPr sz="1050">
                <a:latin typeface="Mission Gothic Regular" pitchFamily="50" charset="0"/>
              </a:defRPr>
            </a:lvl5pPr>
          </a:lstStyle>
          <a:p>
            <a:pPr lvl="0"/>
            <a:r>
              <a:rPr lang="ru-RU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8890105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con list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JM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CA99BD-1A53-478E-97DB-4878750F98B0}" type="datetime1">
              <a:rPr lang="en-JM" smtClean="0"/>
              <a:t>30/1/2023</a:t>
            </a:fld>
            <a:endParaRPr lang="en-JM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JM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7B18ED-D931-45F4-8873-1BEDAB4DC03E}" type="slidenum">
              <a:rPr lang="en-JM" smtClean="0"/>
              <a:pPr/>
              <a:t>‹#›</a:t>
            </a:fld>
            <a:endParaRPr lang="en-JM"/>
          </a:p>
        </p:txBody>
      </p:sp>
      <p:sp>
        <p:nvSpPr>
          <p:cNvPr id="7" name="Text Placeholder 13"/>
          <p:cNvSpPr>
            <a:spLocks noGrp="1"/>
          </p:cNvSpPr>
          <p:nvPr>
            <p:ph type="body" sz="quarter" idx="47"/>
          </p:nvPr>
        </p:nvSpPr>
        <p:spPr>
          <a:xfrm>
            <a:off x="989964" y="1558925"/>
            <a:ext cx="3048000" cy="403225"/>
          </a:xfrm>
        </p:spPr>
        <p:txBody>
          <a:bodyPr anchor="ctr">
            <a:normAutofit/>
          </a:bodyPr>
          <a:lstStyle>
            <a:lvl1pPr marL="0" indent="0">
              <a:buFontTx/>
              <a:buNone/>
              <a:defRPr sz="1000" b="0">
                <a:solidFill>
                  <a:schemeClr val="bg1">
                    <a:lumMod val="65000"/>
                  </a:schemeClr>
                </a:solidFill>
                <a:latin typeface="+mj-lt"/>
                <a:ea typeface="Open Sans Extrabold" pitchFamily="34" charset="0"/>
                <a:cs typeface="Open Sans Extrabold" pitchFamily="34" charset="0"/>
              </a:defRPr>
            </a:lvl1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8" name="Text Placeholder 13"/>
          <p:cNvSpPr>
            <a:spLocks noGrp="1"/>
          </p:cNvSpPr>
          <p:nvPr>
            <p:ph type="body" sz="quarter" idx="48"/>
          </p:nvPr>
        </p:nvSpPr>
        <p:spPr>
          <a:xfrm>
            <a:off x="990282" y="2092325"/>
            <a:ext cx="3048000" cy="403225"/>
          </a:xfrm>
        </p:spPr>
        <p:txBody>
          <a:bodyPr anchor="ctr">
            <a:normAutofit/>
          </a:bodyPr>
          <a:lstStyle>
            <a:lvl1pPr marL="0" indent="0">
              <a:buFontTx/>
              <a:buNone/>
              <a:defRPr sz="1000" b="0">
                <a:solidFill>
                  <a:schemeClr val="bg1">
                    <a:lumMod val="65000"/>
                  </a:schemeClr>
                </a:solidFill>
                <a:latin typeface="+mj-lt"/>
                <a:ea typeface="Open Sans Extrabold" pitchFamily="34" charset="0"/>
                <a:cs typeface="Open Sans Extrabold" pitchFamily="34" charset="0"/>
              </a:defRPr>
            </a:lvl1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9" name="Text Placeholder 13"/>
          <p:cNvSpPr>
            <a:spLocks noGrp="1"/>
          </p:cNvSpPr>
          <p:nvPr>
            <p:ph type="body" sz="quarter" idx="49"/>
          </p:nvPr>
        </p:nvSpPr>
        <p:spPr>
          <a:xfrm>
            <a:off x="990600" y="2701925"/>
            <a:ext cx="3048000" cy="403225"/>
          </a:xfrm>
        </p:spPr>
        <p:txBody>
          <a:bodyPr anchor="ctr">
            <a:normAutofit/>
          </a:bodyPr>
          <a:lstStyle>
            <a:lvl1pPr marL="0" indent="0">
              <a:buFontTx/>
              <a:buNone/>
              <a:defRPr sz="1000" b="0">
                <a:solidFill>
                  <a:schemeClr val="bg1">
                    <a:lumMod val="65000"/>
                  </a:schemeClr>
                </a:solidFill>
                <a:latin typeface="+mj-lt"/>
                <a:ea typeface="Open Sans Extrabold" pitchFamily="34" charset="0"/>
                <a:cs typeface="Open Sans Extrabold" pitchFamily="34" charset="0"/>
              </a:defRPr>
            </a:lvl1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0" name="Text Placeholder 13"/>
          <p:cNvSpPr>
            <a:spLocks noGrp="1"/>
          </p:cNvSpPr>
          <p:nvPr>
            <p:ph type="body" sz="quarter" idx="50"/>
          </p:nvPr>
        </p:nvSpPr>
        <p:spPr>
          <a:xfrm>
            <a:off x="990600" y="3235325"/>
            <a:ext cx="3048000" cy="403225"/>
          </a:xfrm>
        </p:spPr>
        <p:txBody>
          <a:bodyPr anchor="ctr">
            <a:normAutofit/>
          </a:bodyPr>
          <a:lstStyle>
            <a:lvl1pPr marL="0" indent="0">
              <a:buFontTx/>
              <a:buNone/>
              <a:defRPr sz="1000" b="0">
                <a:solidFill>
                  <a:schemeClr val="bg1">
                    <a:lumMod val="65000"/>
                  </a:schemeClr>
                </a:solidFill>
                <a:latin typeface="+mj-lt"/>
                <a:ea typeface="Open Sans Extrabold" pitchFamily="34" charset="0"/>
                <a:cs typeface="Open Sans Extrabold" pitchFamily="34" charset="0"/>
              </a:defRPr>
            </a:lvl1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1" name="Text Placeholder 13"/>
          <p:cNvSpPr>
            <a:spLocks noGrp="1"/>
          </p:cNvSpPr>
          <p:nvPr>
            <p:ph type="body" sz="quarter" idx="51"/>
          </p:nvPr>
        </p:nvSpPr>
        <p:spPr>
          <a:xfrm>
            <a:off x="990600" y="3768725"/>
            <a:ext cx="3048000" cy="403225"/>
          </a:xfrm>
        </p:spPr>
        <p:txBody>
          <a:bodyPr anchor="ctr">
            <a:normAutofit/>
          </a:bodyPr>
          <a:lstStyle>
            <a:lvl1pPr marL="0" indent="0">
              <a:buFontTx/>
              <a:buNone/>
              <a:defRPr sz="1000" b="0">
                <a:solidFill>
                  <a:schemeClr val="bg1">
                    <a:lumMod val="65000"/>
                  </a:schemeClr>
                </a:solidFill>
                <a:latin typeface="+mj-lt"/>
                <a:ea typeface="Open Sans Extrabold" pitchFamily="34" charset="0"/>
                <a:cs typeface="Open Sans Extrabold" pitchFamily="34" charset="0"/>
              </a:defRPr>
            </a:lvl1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7" name="Text Placeholder 13"/>
          <p:cNvSpPr>
            <a:spLocks noGrp="1"/>
          </p:cNvSpPr>
          <p:nvPr>
            <p:ph type="body" sz="quarter" idx="60"/>
          </p:nvPr>
        </p:nvSpPr>
        <p:spPr>
          <a:xfrm>
            <a:off x="5181282" y="1558925"/>
            <a:ext cx="3048000" cy="403225"/>
          </a:xfrm>
        </p:spPr>
        <p:txBody>
          <a:bodyPr anchor="ctr">
            <a:normAutofit/>
          </a:bodyPr>
          <a:lstStyle>
            <a:lvl1pPr marL="0" indent="0">
              <a:buFontTx/>
              <a:buNone/>
              <a:defRPr sz="1000" b="0">
                <a:solidFill>
                  <a:schemeClr val="bg1">
                    <a:lumMod val="65000"/>
                  </a:schemeClr>
                </a:solidFill>
                <a:latin typeface="+mj-lt"/>
                <a:ea typeface="Open Sans Extrabold" pitchFamily="34" charset="0"/>
                <a:cs typeface="Open Sans Extrabold" pitchFamily="34" charset="0"/>
              </a:defRPr>
            </a:lvl1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8" name="Text Placeholder 13"/>
          <p:cNvSpPr>
            <a:spLocks noGrp="1"/>
          </p:cNvSpPr>
          <p:nvPr>
            <p:ph type="body" sz="quarter" idx="61"/>
          </p:nvPr>
        </p:nvSpPr>
        <p:spPr>
          <a:xfrm>
            <a:off x="5181600" y="2092325"/>
            <a:ext cx="3048000" cy="403225"/>
          </a:xfrm>
        </p:spPr>
        <p:txBody>
          <a:bodyPr anchor="ctr">
            <a:normAutofit/>
          </a:bodyPr>
          <a:lstStyle>
            <a:lvl1pPr marL="0" indent="0">
              <a:buFontTx/>
              <a:buNone/>
              <a:defRPr sz="1000" b="0">
                <a:solidFill>
                  <a:schemeClr val="bg1">
                    <a:lumMod val="65000"/>
                  </a:schemeClr>
                </a:solidFill>
                <a:latin typeface="+mj-lt"/>
                <a:ea typeface="Open Sans Extrabold" pitchFamily="34" charset="0"/>
                <a:cs typeface="Open Sans Extrabold" pitchFamily="34" charset="0"/>
              </a:defRPr>
            </a:lvl1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9" name="Text Placeholder 13"/>
          <p:cNvSpPr>
            <a:spLocks noGrp="1"/>
          </p:cNvSpPr>
          <p:nvPr>
            <p:ph type="body" sz="quarter" idx="62"/>
          </p:nvPr>
        </p:nvSpPr>
        <p:spPr>
          <a:xfrm>
            <a:off x="5181600" y="2701925"/>
            <a:ext cx="3048000" cy="403225"/>
          </a:xfrm>
        </p:spPr>
        <p:txBody>
          <a:bodyPr anchor="ctr">
            <a:normAutofit/>
          </a:bodyPr>
          <a:lstStyle>
            <a:lvl1pPr marL="0" indent="0">
              <a:buFontTx/>
              <a:buNone/>
              <a:defRPr sz="1000" b="0">
                <a:solidFill>
                  <a:schemeClr val="bg1">
                    <a:lumMod val="65000"/>
                  </a:schemeClr>
                </a:solidFill>
                <a:latin typeface="+mj-lt"/>
                <a:ea typeface="Open Sans Extrabold" pitchFamily="34" charset="0"/>
                <a:cs typeface="Open Sans Extrabold" pitchFamily="34" charset="0"/>
              </a:defRPr>
            </a:lvl1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0" name="Text Placeholder 13"/>
          <p:cNvSpPr>
            <a:spLocks noGrp="1"/>
          </p:cNvSpPr>
          <p:nvPr>
            <p:ph type="body" sz="quarter" idx="63"/>
          </p:nvPr>
        </p:nvSpPr>
        <p:spPr>
          <a:xfrm>
            <a:off x="5181600" y="3235325"/>
            <a:ext cx="3048000" cy="403225"/>
          </a:xfrm>
        </p:spPr>
        <p:txBody>
          <a:bodyPr anchor="ctr">
            <a:normAutofit/>
          </a:bodyPr>
          <a:lstStyle>
            <a:lvl1pPr marL="0" indent="0">
              <a:buFontTx/>
              <a:buNone/>
              <a:defRPr sz="1000" b="0">
                <a:solidFill>
                  <a:schemeClr val="bg1">
                    <a:lumMod val="65000"/>
                  </a:schemeClr>
                </a:solidFill>
                <a:latin typeface="+mj-lt"/>
                <a:ea typeface="Open Sans Extrabold" pitchFamily="34" charset="0"/>
                <a:cs typeface="Open Sans Extrabold" pitchFamily="34" charset="0"/>
              </a:defRPr>
            </a:lvl1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1" name="Text Placeholder 13"/>
          <p:cNvSpPr>
            <a:spLocks noGrp="1"/>
          </p:cNvSpPr>
          <p:nvPr>
            <p:ph type="body" sz="quarter" idx="64"/>
          </p:nvPr>
        </p:nvSpPr>
        <p:spPr>
          <a:xfrm>
            <a:off x="5181600" y="3768725"/>
            <a:ext cx="3048000" cy="403225"/>
          </a:xfrm>
        </p:spPr>
        <p:txBody>
          <a:bodyPr anchor="ctr">
            <a:normAutofit/>
          </a:bodyPr>
          <a:lstStyle>
            <a:lvl1pPr marL="0" indent="0">
              <a:buFontTx/>
              <a:buNone/>
              <a:defRPr sz="1000" b="0">
                <a:solidFill>
                  <a:schemeClr val="bg1">
                    <a:lumMod val="65000"/>
                  </a:schemeClr>
                </a:solidFill>
                <a:latin typeface="+mj-lt"/>
                <a:ea typeface="Open Sans Extrabold" pitchFamily="34" charset="0"/>
                <a:cs typeface="Open Sans Extrabold" pitchFamily="34" charset="0"/>
              </a:defRPr>
            </a:lvl1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6" name="Text Placeholder 17"/>
          <p:cNvSpPr>
            <a:spLocks noGrp="1"/>
          </p:cNvSpPr>
          <p:nvPr>
            <p:ph type="body" sz="quarter" idx="23"/>
          </p:nvPr>
        </p:nvSpPr>
        <p:spPr>
          <a:xfrm>
            <a:off x="2057400" y="800100"/>
            <a:ext cx="5029200" cy="323850"/>
          </a:xfrm>
        </p:spPr>
        <p:txBody>
          <a:bodyPr>
            <a:noAutofit/>
          </a:bodyPr>
          <a:lstStyle>
            <a:lvl1pPr marL="0" indent="0" algn="ctr">
              <a:buFontTx/>
              <a:buNone/>
              <a:defRPr sz="1050">
                <a:solidFill>
                  <a:srgbClr val="6AAE00"/>
                </a:solidFill>
                <a:latin typeface="Mission Gothic Regular" pitchFamily="50" charset="0"/>
              </a:defRPr>
            </a:lvl1pPr>
            <a:lvl2pPr marL="457200" indent="0">
              <a:buFontTx/>
              <a:buNone/>
              <a:defRPr sz="1050">
                <a:latin typeface="Mission Gothic Regular" pitchFamily="50" charset="0"/>
              </a:defRPr>
            </a:lvl2pPr>
            <a:lvl3pPr marL="914400" indent="0">
              <a:buFontTx/>
              <a:buNone/>
              <a:defRPr sz="1050">
                <a:latin typeface="Mission Gothic Regular" pitchFamily="50" charset="0"/>
              </a:defRPr>
            </a:lvl3pPr>
            <a:lvl4pPr marL="1371600" indent="0">
              <a:buFontTx/>
              <a:buNone/>
              <a:defRPr sz="1050">
                <a:latin typeface="Mission Gothic Regular" pitchFamily="50" charset="0"/>
              </a:defRPr>
            </a:lvl4pPr>
            <a:lvl5pPr marL="1828800" indent="0">
              <a:buFontTx/>
              <a:buNone/>
              <a:defRPr sz="1050">
                <a:latin typeface="Mission Gothic Regular" pitchFamily="50" charset="0"/>
              </a:defRPr>
            </a:lvl5pPr>
          </a:lstStyle>
          <a:p>
            <a:pPr lvl="0"/>
            <a:r>
              <a:rPr lang="ru-RU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19644561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and Content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19400" y="285750"/>
            <a:ext cx="5715000" cy="857250"/>
          </a:xfrm>
        </p:spPr>
        <p:txBody>
          <a:bodyPr/>
          <a:lstStyle>
            <a:lvl1pPr algn="l">
              <a:defRPr/>
            </a:lvl1pPr>
          </a:lstStyle>
          <a:p>
            <a:r>
              <a:rPr lang="ru-RU"/>
              <a:t>Образец заголовка</a:t>
            </a:r>
            <a:endParaRPr lang="en-JM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C3CE8F-F66F-400B-9D0C-4641AB19A415}" type="datetime1">
              <a:rPr lang="en-JM" smtClean="0"/>
              <a:t>30/1/2023</a:t>
            </a:fld>
            <a:endParaRPr lang="en-JM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JM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7B18ED-D931-45F4-8873-1BEDAB4DC03E}" type="slidenum">
              <a:rPr lang="en-JM" smtClean="0"/>
              <a:pPr/>
              <a:t>‹#›</a:t>
            </a:fld>
            <a:endParaRPr lang="en-JM"/>
          </a:p>
        </p:txBody>
      </p:sp>
      <p:sp>
        <p:nvSpPr>
          <p:cNvPr id="12" name="Text Placeholder 17"/>
          <p:cNvSpPr>
            <a:spLocks noGrp="1"/>
          </p:cNvSpPr>
          <p:nvPr>
            <p:ph type="body" sz="quarter" idx="23"/>
          </p:nvPr>
        </p:nvSpPr>
        <p:spPr>
          <a:xfrm>
            <a:off x="2819400" y="876300"/>
            <a:ext cx="5029200" cy="323850"/>
          </a:xfrm>
        </p:spPr>
        <p:txBody>
          <a:bodyPr>
            <a:noAutofit/>
          </a:bodyPr>
          <a:lstStyle>
            <a:lvl1pPr marL="0" indent="0" algn="l">
              <a:buFontTx/>
              <a:buNone/>
              <a:defRPr sz="1050">
                <a:solidFill>
                  <a:srgbClr val="6AAE00"/>
                </a:solidFill>
                <a:latin typeface="Mission Gothic Regular" pitchFamily="50" charset="0"/>
              </a:defRPr>
            </a:lvl1pPr>
            <a:lvl2pPr marL="457200" indent="0">
              <a:buFontTx/>
              <a:buNone/>
              <a:defRPr sz="1050">
                <a:latin typeface="Mission Gothic Regular" pitchFamily="50" charset="0"/>
              </a:defRPr>
            </a:lvl2pPr>
            <a:lvl3pPr marL="914400" indent="0">
              <a:buFontTx/>
              <a:buNone/>
              <a:defRPr sz="1050">
                <a:latin typeface="Mission Gothic Regular" pitchFamily="50" charset="0"/>
              </a:defRPr>
            </a:lvl3pPr>
            <a:lvl4pPr marL="1371600" indent="0">
              <a:buFontTx/>
              <a:buNone/>
              <a:defRPr sz="1050">
                <a:latin typeface="Mission Gothic Regular" pitchFamily="50" charset="0"/>
              </a:defRPr>
            </a:lvl4pPr>
            <a:lvl5pPr marL="1828800" indent="0">
              <a:buFontTx/>
              <a:buNone/>
              <a:defRPr sz="1050">
                <a:latin typeface="Mission Gothic Regular" pitchFamily="50" charset="0"/>
              </a:defRPr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3" name="Rectangle 12"/>
          <p:cNvSpPr/>
          <p:nvPr userDrawn="1"/>
        </p:nvSpPr>
        <p:spPr>
          <a:xfrm>
            <a:off x="0" y="0"/>
            <a:ext cx="2438400" cy="5162550"/>
          </a:xfrm>
          <a:prstGeom prst="rect">
            <a:avLst/>
          </a:prstGeom>
          <a:solidFill>
            <a:srgbClr val="04303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Oval 16"/>
          <p:cNvSpPr>
            <a:spLocks noChangeAspect="1"/>
          </p:cNvSpPr>
          <p:nvPr userDrawn="1"/>
        </p:nvSpPr>
        <p:spPr>
          <a:xfrm>
            <a:off x="769201" y="438150"/>
            <a:ext cx="899999" cy="899999"/>
          </a:xfrm>
          <a:prstGeom prst="ellipse">
            <a:avLst/>
          </a:prstGeom>
          <a:noFill/>
          <a:ln>
            <a:solidFill>
              <a:srgbClr val="424C53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24"/>
          </p:nvPr>
        </p:nvSpPr>
        <p:spPr>
          <a:xfrm>
            <a:off x="839724" y="508673"/>
            <a:ext cx="758952" cy="758952"/>
          </a:xfrm>
          <a:prstGeom prst="ellipse">
            <a:avLst/>
          </a:prstGeom>
        </p:spPr>
        <p:txBody>
          <a:bodyPr>
            <a:normAutofit/>
          </a:bodyPr>
          <a:lstStyle>
            <a:lvl1pPr marL="0" indent="0">
              <a:buFontTx/>
              <a:buNone/>
              <a:defRPr sz="900">
                <a:solidFill>
                  <a:schemeClr val="bg1"/>
                </a:solidFill>
              </a:defRPr>
            </a:lvl1pPr>
          </a:lstStyle>
          <a:p>
            <a:r>
              <a:rPr lang="ru-RU"/>
              <a:t>Вставка рисунка</a:t>
            </a:r>
            <a:endParaRPr lang="en-JM" dirty="0"/>
          </a:p>
        </p:txBody>
      </p:sp>
    </p:spTree>
    <p:extLst>
      <p:ext uri="{BB962C8B-B14F-4D97-AF65-F5344CB8AC3E}">
        <p14:creationId xmlns:p14="http://schemas.microsoft.com/office/powerpoint/2010/main" val="16911324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image" Target="../media/image2.png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theme" Target="../theme/theme1.xml"/><Relationship Id="rId40" Type="http://schemas.openxmlformats.org/officeDocument/2006/relationships/image" Target="../media/image3.png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8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supa4.png"/>
          <p:cNvPicPr>
            <a:picLocks noChangeAspect="1"/>
          </p:cNvPicPr>
          <p:nvPr/>
        </p:nvPicPr>
        <p:blipFill>
          <a:blip r:embed="rId3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47053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9550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JM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3"/>
            <a:ext cx="8229600" cy="312419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JM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705600" y="133350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58DDEF7-E613-4967-A396-01C116C44D28}" type="datetime1">
              <a:rPr lang="en-JM" smtClean="0"/>
              <a:t>30/1/2023</a:t>
            </a:fld>
            <a:endParaRPr lang="en-JM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81550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rgbClr val="A6A6A6"/>
                </a:solidFill>
                <a:latin typeface="Calibri"/>
                <a:cs typeface="Calibri"/>
              </a:defRPr>
            </a:lvl1pPr>
          </a:lstStyle>
          <a:p>
            <a:endParaRPr lang="en-JM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50600" y="4781550"/>
            <a:ext cx="3600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0">
                <a:solidFill>
                  <a:srgbClr val="A6A6A6"/>
                </a:solidFill>
                <a:latin typeface="Calibri"/>
                <a:ea typeface="Open Sans" pitchFamily="34" charset="0"/>
                <a:cs typeface="Calibri"/>
              </a:defRPr>
            </a:lvl1pPr>
          </a:lstStyle>
          <a:p>
            <a:fld id="{857B18ED-D931-45F4-8873-1BEDAB4DC03E}" type="slidenum">
              <a:rPr lang="en-JM" smtClean="0"/>
              <a:pPr/>
              <a:t>‹#›</a:t>
            </a:fld>
            <a:endParaRPr lang="en-JM" dirty="0"/>
          </a:p>
        </p:txBody>
      </p:sp>
      <p:pic>
        <p:nvPicPr>
          <p:cNvPr id="7" name="Picture 6" descr="blu.png"/>
          <p:cNvPicPr>
            <a:picLocks noChangeAspect="1"/>
          </p:cNvPicPr>
          <p:nvPr userDrawn="1"/>
        </p:nvPicPr>
        <p:blipFill>
          <a:blip r:embed="rId4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4781550"/>
            <a:ext cx="914339" cy="2925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33375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79" r:id="rId2"/>
    <p:sldLayoutId id="2147483650" r:id="rId3"/>
    <p:sldLayoutId id="2147483706" r:id="rId4"/>
    <p:sldLayoutId id="2147483707" r:id="rId5"/>
    <p:sldLayoutId id="2147483688" r:id="rId6"/>
    <p:sldLayoutId id="2147483683" r:id="rId7"/>
    <p:sldLayoutId id="2147483703" r:id="rId8"/>
    <p:sldLayoutId id="2147483704" r:id="rId9"/>
    <p:sldLayoutId id="2147483705" r:id="rId10"/>
    <p:sldLayoutId id="2147483681" r:id="rId11"/>
    <p:sldLayoutId id="2147483678" r:id="rId12"/>
    <p:sldLayoutId id="2147483677" r:id="rId13"/>
    <p:sldLayoutId id="2147483690" r:id="rId14"/>
    <p:sldLayoutId id="2147483675" r:id="rId15"/>
    <p:sldLayoutId id="2147483671" r:id="rId16"/>
    <p:sldLayoutId id="2147483692" r:id="rId17"/>
    <p:sldLayoutId id="2147483669" r:id="rId18"/>
    <p:sldLayoutId id="2147483667" r:id="rId19"/>
    <p:sldLayoutId id="2147483701" r:id="rId20"/>
    <p:sldLayoutId id="2147483663" r:id="rId21"/>
    <p:sldLayoutId id="2147483666" r:id="rId22"/>
    <p:sldLayoutId id="2147483662" r:id="rId23"/>
    <p:sldLayoutId id="2147483702" r:id="rId24"/>
    <p:sldLayoutId id="2147483661" r:id="rId25"/>
    <p:sldLayoutId id="2147483660" r:id="rId26"/>
    <p:sldLayoutId id="2147483651" r:id="rId27"/>
    <p:sldLayoutId id="2147483652" r:id="rId28"/>
    <p:sldLayoutId id="2147483653" r:id="rId29"/>
    <p:sldLayoutId id="2147483654" r:id="rId30"/>
    <p:sldLayoutId id="2147483700" r:id="rId31"/>
    <p:sldLayoutId id="2147483699" r:id="rId32"/>
    <p:sldLayoutId id="2147483698" r:id="rId33"/>
    <p:sldLayoutId id="2147483697" r:id="rId34"/>
    <p:sldLayoutId id="2147483708" r:id="rId35"/>
    <p:sldLayoutId id="2147483709" r:id="rId36"/>
  </p:sldLayoutIdLst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2500" kern="1200">
          <a:solidFill>
            <a:srgbClr val="424C53"/>
          </a:solidFill>
          <a:latin typeface="Mission Gothic Black" pitchFamily="50" charset="0"/>
          <a:ea typeface="Open Sans Extrabold" pitchFamily="34" charset="0"/>
          <a:cs typeface="Mission Gothic Black" pitchFamily="50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12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12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5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5.xml"/><Relationship Id="rId5" Type="http://schemas.openxmlformats.org/officeDocument/2006/relationships/image" Target="../media/image14.png"/><Relationship Id="rId4" Type="http://schemas.openxmlformats.org/officeDocument/2006/relationships/image" Target="../media/image15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36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13" Type="http://schemas.openxmlformats.org/officeDocument/2006/relationships/image" Target="../media/image31.jpeg"/><Relationship Id="rId18" Type="http://schemas.openxmlformats.org/officeDocument/2006/relationships/image" Target="../media/image36.jpeg"/><Relationship Id="rId3" Type="http://schemas.openxmlformats.org/officeDocument/2006/relationships/image" Target="../media/image21.png"/><Relationship Id="rId7" Type="http://schemas.openxmlformats.org/officeDocument/2006/relationships/image" Target="../media/image25.png"/><Relationship Id="rId12" Type="http://schemas.openxmlformats.org/officeDocument/2006/relationships/image" Target="../media/image30.png"/><Relationship Id="rId17" Type="http://schemas.openxmlformats.org/officeDocument/2006/relationships/image" Target="../media/image35.png"/><Relationship Id="rId2" Type="http://schemas.openxmlformats.org/officeDocument/2006/relationships/image" Target="../media/image20.png"/><Relationship Id="rId16" Type="http://schemas.openxmlformats.org/officeDocument/2006/relationships/image" Target="../media/image34.png"/><Relationship Id="rId1" Type="http://schemas.openxmlformats.org/officeDocument/2006/relationships/slideLayout" Target="../slideLayouts/slideLayout36.xml"/><Relationship Id="rId6" Type="http://schemas.openxmlformats.org/officeDocument/2006/relationships/image" Target="../media/image24.png"/><Relationship Id="rId11" Type="http://schemas.openxmlformats.org/officeDocument/2006/relationships/image" Target="../media/image29.png"/><Relationship Id="rId5" Type="http://schemas.openxmlformats.org/officeDocument/2006/relationships/image" Target="../media/image23.jpeg"/><Relationship Id="rId15" Type="http://schemas.openxmlformats.org/officeDocument/2006/relationships/image" Target="../media/image33.jpeg"/><Relationship Id="rId10" Type="http://schemas.openxmlformats.org/officeDocument/2006/relationships/image" Target="../media/image28.png"/><Relationship Id="rId19" Type="http://schemas.openxmlformats.org/officeDocument/2006/relationships/image" Target="../media/image14.png"/><Relationship Id="rId4" Type="http://schemas.openxmlformats.org/officeDocument/2006/relationships/image" Target="../media/image22.jpeg"/><Relationship Id="rId9" Type="http://schemas.openxmlformats.org/officeDocument/2006/relationships/image" Target="../media/image27.png"/><Relationship Id="rId14" Type="http://schemas.openxmlformats.org/officeDocument/2006/relationships/image" Target="../media/image32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png"/><Relationship Id="rId3" Type="http://schemas.openxmlformats.org/officeDocument/2006/relationships/hyperlink" Target="https://nigmatullin.pro/" TargetMode="External"/><Relationship Id="rId7" Type="http://schemas.openxmlformats.org/officeDocument/2006/relationships/image" Target="../media/image39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5.xml"/><Relationship Id="rId6" Type="http://schemas.openxmlformats.org/officeDocument/2006/relationships/image" Target="../media/image38.png"/><Relationship Id="rId5" Type="http://schemas.openxmlformats.org/officeDocument/2006/relationships/image" Target="../media/image37.png"/><Relationship Id="rId4" Type="http://schemas.openxmlformats.org/officeDocument/2006/relationships/hyperlink" Target="https://youtu.be/HbBrKiMAF8A" TargetMode="External"/><Relationship Id="rId9" Type="http://schemas.openxmlformats.org/officeDocument/2006/relationships/image" Target="../media/image41.png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36.xml"/><Relationship Id="rId6" Type="http://schemas.openxmlformats.org/officeDocument/2006/relationships/image" Target="../media/image14.png"/><Relationship Id="rId5" Type="http://schemas.openxmlformats.org/officeDocument/2006/relationships/image" Target="../media/image43.tiff"/><Relationship Id="rId4" Type="http://schemas.openxmlformats.org/officeDocument/2006/relationships/hyperlink" Target="https://www.allianceexperts.com/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D7C3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91711599-CAFB-FD4C-9033-0B63DA168E47}"/>
              </a:ext>
            </a:extLst>
          </p:cNvPr>
          <p:cNvSpPr/>
          <p:nvPr/>
        </p:nvSpPr>
        <p:spPr>
          <a:xfrm>
            <a:off x="4572000" y="0"/>
            <a:ext cx="4572000" cy="5143500"/>
          </a:xfrm>
          <a:prstGeom prst="rect">
            <a:avLst/>
          </a:prstGeom>
          <a:solidFill>
            <a:srgbClr val="04303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Text Placeholder 2"/>
          <p:cNvSpPr txBox="1">
            <a:spLocks/>
          </p:cNvSpPr>
          <p:nvPr/>
        </p:nvSpPr>
        <p:spPr>
          <a:xfrm>
            <a:off x="5237820" y="3363838"/>
            <a:ext cx="3240360" cy="57606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bg1"/>
                </a:solidFill>
                <a:latin typeface="Futura LT Book" pitchFamily="2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bg1"/>
                </a:solidFill>
                <a:latin typeface="Futura LT Book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bg1"/>
                </a:solidFill>
                <a:latin typeface="Futura LT Book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400" kern="1200">
                <a:solidFill>
                  <a:schemeClr val="bg1"/>
                </a:solidFill>
                <a:latin typeface="Futura LT Book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400" kern="1200">
                <a:solidFill>
                  <a:schemeClr val="bg1"/>
                </a:solidFill>
                <a:latin typeface="Futura LT Book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0"/>
              </a:spcBef>
              <a:buNone/>
              <a:defRPr/>
            </a:pPr>
            <a:r>
              <a:rPr lang="ru-RU" sz="900" dirty="0">
                <a:latin typeface="Calibri"/>
                <a:ea typeface="Tahoma" pitchFamily="34" charset="0"/>
                <a:cs typeface="Calibri"/>
              </a:rPr>
              <a:t>ОПИСАНИЕ ОСНОВНЫХ НАПРАВЛЕНИЙ РАБОТЫ И ПОДХОДА</a:t>
            </a:r>
            <a:endParaRPr lang="en-JM" sz="900" dirty="0">
              <a:latin typeface="Calibri"/>
              <a:ea typeface="Tahoma" pitchFamily="34" charset="0"/>
              <a:cs typeface="Calibri"/>
            </a:endParaRPr>
          </a:p>
        </p:txBody>
      </p:sp>
      <p:sp>
        <p:nvSpPr>
          <p:cNvPr id="6" name="Subtitle 2"/>
          <p:cNvSpPr txBox="1">
            <a:spLocks/>
          </p:cNvSpPr>
          <p:nvPr/>
        </p:nvSpPr>
        <p:spPr>
          <a:xfrm>
            <a:off x="5129808" y="2249287"/>
            <a:ext cx="3456384" cy="32246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rgbClr val="17375E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600" dirty="0">
                <a:solidFill>
                  <a:srgbClr val="F9F9F9"/>
                </a:solidFill>
                <a:latin typeface="Mission Gothic Regular"/>
                <a:cs typeface="Mission Gothic Regular"/>
              </a:rPr>
              <a:t>ПРЕДЛОЖЕНИЕ О СОТРУДНИЧЕСТВЕ ОПИСАНИЕ КОМПЕТЕНЦИЙ И УСЛУГ</a:t>
            </a:r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0652E895-57CF-7A46-B9B6-EB5EC3A12E84}"/>
              </a:ext>
            </a:extLst>
          </p:cNvPr>
          <p:cNvSpPr txBox="1">
            <a:spLocks/>
          </p:cNvSpPr>
          <p:nvPr/>
        </p:nvSpPr>
        <p:spPr>
          <a:xfrm>
            <a:off x="0" y="4876006"/>
            <a:ext cx="3107266" cy="21602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bg1"/>
                </a:solidFill>
                <a:latin typeface="Futura LT Book" pitchFamily="2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bg1"/>
                </a:solidFill>
                <a:latin typeface="Futura LT Book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bg1"/>
                </a:solidFill>
                <a:latin typeface="Futura LT Book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400" kern="1200">
                <a:solidFill>
                  <a:schemeClr val="bg1"/>
                </a:solidFill>
                <a:latin typeface="Futura LT Book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400" kern="1200">
                <a:solidFill>
                  <a:schemeClr val="bg1"/>
                </a:solidFill>
                <a:latin typeface="Futura LT Book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None/>
              <a:defRPr/>
            </a:pPr>
            <a:r>
              <a:rPr lang="ru-RU" sz="1000" dirty="0">
                <a:solidFill>
                  <a:schemeClr val="bg1">
                    <a:lumMod val="75000"/>
                  </a:schemeClr>
                </a:solidFill>
                <a:latin typeface="Calibri"/>
                <a:ea typeface="Tahoma" pitchFamily="34" charset="0"/>
                <a:cs typeface="Calibri"/>
              </a:rPr>
              <a:t> ©</a:t>
            </a:r>
            <a:r>
              <a:rPr lang="en-US" sz="1000" dirty="0">
                <a:solidFill>
                  <a:schemeClr val="bg1">
                    <a:lumMod val="75000"/>
                  </a:schemeClr>
                </a:solidFill>
                <a:latin typeface="Calibri"/>
                <a:ea typeface="Tahoma" pitchFamily="34" charset="0"/>
                <a:cs typeface="Calibri"/>
              </a:rPr>
              <a:t>2015-2023 </a:t>
            </a:r>
            <a:r>
              <a:rPr lang="en-US" sz="1000" dirty="0" err="1">
                <a:solidFill>
                  <a:schemeClr val="bg1">
                    <a:lumMod val="75000"/>
                  </a:schemeClr>
                </a:solidFill>
                <a:latin typeface="Calibri"/>
                <a:ea typeface="Tahoma" pitchFamily="34" charset="0"/>
                <a:cs typeface="Calibri"/>
              </a:rPr>
              <a:t>BMAdvisors</a:t>
            </a:r>
            <a:r>
              <a:rPr lang="en-US" sz="1000" dirty="0">
                <a:solidFill>
                  <a:schemeClr val="bg1">
                    <a:lumMod val="75000"/>
                  </a:schemeClr>
                </a:solidFill>
                <a:latin typeface="Calibri"/>
                <a:ea typeface="Tahoma" pitchFamily="34" charset="0"/>
                <a:cs typeface="Calibri"/>
              </a:rPr>
              <a:t> / </a:t>
            </a:r>
            <a:r>
              <a:rPr lang="ru-RU" sz="1000" dirty="0">
                <a:solidFill>
                  <a:schemeClr val="bg1">
                    <a:lumMod val="75000"/>
                  </a:schemeClr>
                </a:solidFill>
                <a:latin typeface="Calibri"/>
                <a:ea typeface="Tahoma" pitchFamily="34" charset="0"/>
                <a:cs typeface="Calibri"/>
              </a:rPr>
              <a:t>Все права защищены</a:t>
            </a:r>
            <a:endParaRPr lang="en-JM" sz="1000" dirty="0">
              <a:solidFill>
                <a:schemeClr val="bg1">
                  <a:lumMod val="75000"/>
                </a:schemeClr>
              </a:solidFill>
              <a:latin typeface="Calibri"/>
              <a:ea typeface="Tahoma" pitchFamily="34" charset="0"/>
              <a:cs typeface="Calibri"/>
            </a:endParaRPr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DBDD4DB4-AD9D-B042-AC92-5D10807F0A96}"/>
              </a:ext>
            </a:extLst>
          </p:cNvPr>
          <p:cNvSpPr txBox="1">
            <a:spLocks/>
          </p:cNvSpPr>
          <p:nvPr/>
        </p:nvSpPr>
        <p:spPr>
          <a:xfrm>
            <a:off x="5940152" y="4882646"/>
            <a:ext cx="3107266" cy="21602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bg1"/>
                </a:solidFill>
                <a:latin typeface="Futura LT Book" pitchFamily="2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bg1"/>
                </a:solidFill>
                <a:latin typeface="Futura LT Book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bg1"/>
                </a:solidFill>
                <a:latin typeface="Futura LT Book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400" kern="1200">
                <a:solidFill>
                  <a:schemeClr val="bg1"/>
                </a:solidFill>
                <a:latin typeface="Futura LT Book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400" kern="1200">
                <a:solidFill>
                  <a:schemeClr val="bg1"/>
                </a:solidFill>
                <a:latin typeface="Futura LT Book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spcBef>
                <a:spcPts val="0"/>
              </a:spcBef>
              <a:buNone/>
              <a:defRPr/>
            </a:pPr>
            <a:r>
              <a:rPr lang="en-US" sz="1000" dirty="0">
                <a:solidFill>
                  <a:schemeClr val="bg1">
                    <a:lumMod val="95000"/>
                  </a:schemeClr>
                </a:solidFill>
                <a:latin typeface="Calibri"/>
                <a:ea typeface="Tahoma" pitchFamily="34" charset="0"/>
                <a:cs typeface="Calibri"/>
              </a:rPr>
              <a:t>WWW.BMADVISORS.RU</a:t>
            </a:r>
            <a:endParaRPr lang="en-JM" sz="1000" dirty="0">
              <a:solidFill>
                <a:schemeClr val="bg1">
                  <a:lumMod val="95000"/>
                </a:schemeClr>
              </a:solidFill>
              <a:latin typeface="Calibri"/>
              <a:ea typeface="Tahoma" pitchFamily="34" charset="0"/>
              <a:cs typeface="Calibri"/>
            </a:endParaRPr>
          </a:p>
        </p:txBody>
      </p:sp>
      <p:pic>
        <p:nvPicPr>
          <p:cNvPr id="11" name="Рисунок 10" descr="Изображение выглядит как текст&#10;&#10;Автоматически созданное описание">
            <a:extLst>
              <a:ext uri="{FF2B5EF4-FFF2-40B4-BE49-F238E27FC236}">
                <a16:creationId xmlns:a16="http://schemas.microsoft.com/office/drawing/2014/main" id="{33F65414-F3B4-D30F-573C-737802975B7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1419622"/>
            <a:ext cx="3486150" cy="1819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65743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solidFill>
                  <a:srgbClr val="043034"/>
                </a:solidFill>
                <a:effectLst>
                  <a:innerShdw blurRad="63500">
                    <a:prstClr val="black"/>
                  </a:innerShdw>
                </a:effectLst>
                <a:latin typeface="Mission Gothic Black"/>
                <a:ea typeface="Open Sans Semibold" pitchFamily="34" charset="0"/>
                <a:cs typeface="Mission Gothic Black"/>
              </a:rPr>
              <a:t>О КОМПАНИИ</a:t>
            </a:r>
            <a:endParaRPr lang="en-JM" dirty="0">
              <a:solidFill>
                <a:srgbClr val="043034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7B18ED-D931-45F4-8873-1BEDAB4DC03E}" type="slidenum">
              <a:rPr lang="en-JM" sz="1200" smtClean="0">
                <a:solidFill>
                  <a:srgbClr val="353D43"/>
                </a:solidFill>
              </a:rPr>
              <a:t>2</a:t>
            </a:fld>
            <a:endParaRPr lang="en-JM" sz="1200" dirty="0">
              <a:solidFill>
                <a:srgbClr val="353D43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04800" y="1409551"/>
            <a:ext cx="1752600" cy="323999"/>
          </a:xfrm>
          <a:prstGeom prst="rect">
            <a:avLst/>
          </a:prstGeom>
          <a:noFill/>
          <a:ln w="635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dirty="0">
                <a:solidFill>
                  <a:schemeClr val="bg1">
                    <a:lumMod val="95000"/>
                  </a:schemeClr>
                </a:solidFill>
                <a:latin typeface="Mission Gothic Light"/>
                <a:ea typeface="Open Sans Semibold" pitchFamily="34" charset="0"/>
                <a:cs typeface="Mission Gothic Light"/>
              </a:rPr>
              <a:t>Оптимум в бизнесе</a:t>
            </a:r>
            <a:endParaRPr lang="en-US" sz="1100" dirty="0">
              <a:solidFill>
                <a:schemeClr val="bg1">
                  <a:lumMod val="95000"/>
                </a:schemeClr>
              </a:solidFill>
              <a:latin typeface="Mission Gothic Light"/>
              <a:cs typeface="Mission Gothic Light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2419350"/>
            <a:ext cx="2438400" cy="304800"/>
          </a:xfrm>
          <a:prstGeom prst="rect">
            <a:avLst/>
          </a:prstGeom>
          <a:solidFill>
            <a:schemeClr val="bg1">
              <a:lumMod val="95000"/>
              <a:alpha val="26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/>
            <a:r>
              <a:rPr lang="ru-RU" sz="1000" dirty="0"/>
              <a:t>ОСНОВАНА</a:t>
            </a:r>
            <a:r>
              <a:rPr lang="en-US" sz="1000" dirty="0"/>
              <a:t>       201</a:t>
            </a:r>
            <a:r>
              <a:rPr lang="ru-RU" sz="1000" dirty="0"/>
              <a:t>5</a:t>
            </a:r>
            <a:endParaRPr lang="en-US" sz="1000" dirty="0"/>
          </a:p>
        </p:txBody>
      </p:sp>
      <p:sp>
        <p:nvSpPr>
          <p:cNvPr id="9" name="Rectangle 8"/>
          <p:cNvSpPr/>
          <p:nvPr/>
        </p:nvSpPr>
        <p:spPr>
          <a:xfrm>
            <a:off x="0" y="2724150"/>
            <a:ext cx="2438400" cy="30480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/>
            <a:r>
              <a:rPr lang="ru-RU" sz="1000" b="1" dirty="0"/>
              <a:t>ФОКУС   </a:t>
            </a:r>
            <a:r>
              <a:rPr lang="en-US" sz="1000" b="1" dirty="0"/>
              <a:t>         </a:t>
            </a:r>
            <a:r>
              <a:rPr lang="ru-RU" sz="1000" b="1" dirty="0"/>
              <a:t> </a:t>
            </a:r>
            <a:r>
              <a:rPr lang="en-US" sz="1000" b="1" dirty="0"/>
              <a:t>FMCG</a:t>
            </a:r>
          </a:p>
        </p:txBody>
      </p:sp>
      <p:sp>
        <p:nvSpPr>
          <p:cNvPr id="10" name="Rectangle 9"/>
          <p:cNvSpPr/>
          <p:nvPr/>
        </p:nvSpPr>
        <p:spPr>
          <a:xfrm>
            <a:off x="0" y="3028950"/>
            <a:ext cx="2438400" cy="304800"/>
          </a:xfrm>
          <a:prstGeom prst="rect">
            <a:avLst/>
          </a:prstGeom>
          <a:solidFill>
            <a:schemeClr val="bg1">
              <a:lumMod val="95000"/>
              <a:alpha val="26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/>
            <a:r>
              <a:rPr lang="ru-RU" sz="1000" dirty="0"/>
              <a:t>ОПЫТ ВЕДУЩИХ КОМПАНИЙ</a:t>
            </a:r>
            <a:endParaRPr lang="en-US" sz="1000" dirty="0"/>
          </a:p>
        </p:txBody>
      </p:sp>
      <p:sp>
        <p:nvSpPr>
          <p:cNvPr id="11" name="Rectangle 10"/>
          <p:cNvSpPr/>
          <p:nvPr/>
        </p:nvSpPr>
        <p:spPr>
          <a:xfrm>
            <a:off x="0" y="3333750"/>
            <a:ext cx="2438400" cy="30480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/>
            <a:r>
              <a:rPr lang="ru-RU" sz="1000" b="1" dirty="0"/>
              <a:t>СОБСТВЕННЫЕ ПРОЕКТЫ</a:t>
            </a:r>
            <a:endParaRPr lang="en-US" sz="1000" b="1" dirty="0"/>
          </a:p>
        </p:txBody>
      </p:sp>
      <p:sp>
        <p:nvSpPr>
          <p:cNvPr id="12" name="Rectangle 11"/>
          <p:cNvSpPr/>
          <p:nvPr/>
        </p:nvSpPr>
        <p:spPr>
          <a:xfrm>
            <a:off x="0" y="3638550"/>
            <a:ext cx="2438400" cy="304800"/>
          </a:xfrm>
          <a:prstGeom prst="rect">
            <a:avLst/>
          </a:prstGeom>
          <a:solidFill>
            <a:schemeClr val="bg1">
              <a:lumMod val="95000"/>
              <a:alpha val="26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/>
            <a:r>
              <a:rPr lang="ru-RU" sz="1000"/>
              <a:t>ПЕРСОНАЛЬНАЯ ОТВЕТСТВЕННОСТЬ</a:t>
            </a:r>
            <a:endParaRPr lang="en-US" sz="1000" dirty="0"/>
          </a:p>
        </p:txBody>
      </p:sp>
      <p:sp>
        <p:nvSpPr>
          <p:cNvPr id="31" name="Text Placeholder 5"/>
          <p:cNvSpPr txBox="1">
            <a:spLocks/>
          </p:cNvSpPr>
          <p:nvPr/>
        </p:nvSpPr>
        <p:spPr>
          <a:xfrm>
            <a:off x="2819400" y="898256"/>
            <a:ext cx="5943600" cy="842297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20000"/>
              </a:lnSpc>
              <a:buNone/>
            </a:pPr>
            <a:r>
              <a:rPr lang="ru-RU" sz="1000" b="1" dirty="0">
                <a:solidFill>
                  <a:srgbClr val="043034"/>
                </a:solidFill>
                <a:latin typeface="Georgia" panose="02040502050405020303" pitchFamily="18" charset="0"/>
              </a:rPr>
              <a:t>Мы - команда профессионалов </a:t>
            </a:r>
            <a:r>
              <a:rPr lang="ru-RU" sz="1000" dirty="0">
                <a:solidFill>
                  <a:srgbClr val="043034"/>
                </a:solidFill>
                <a:latin typeface="Georgia" panose="02040502050405020303" pitchFamily="18" charset="0"/>
              </a:rPr>
              <a:t>с опытом ведущих компаний потребительского сектора!</a:t>
            </a:r>
            <a:endParaRPr lang="en-JM" sz="1000" dirty="0">
              <a:solidFill>
                <a:srgbClr val="043034"/>
              </a:solidFill>
              <a:latin typeface="Georgia" panose="02040502050405020303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705100" y="3867894"/>
            <a:ext cx="6057900" cy="1027956"/>
          </a:xfrm>
          <a:prstGeom prst="rect">
            <a:avLst/>
          </a:prstGeom>
        </p:spPr>
        <p:txBody>
          <a:bodyPr>
            <a:normAutofit fontScale="92500"/>
          </a:bodyPr>
          <a:lstStyle/>
          <a:p>
            <a:pPr fontAlgn="base"/>
            <a:r>
              <a:rPr lang="ru-RU" sz="2400" i="0" dirty="0">
                <a:solidFill>
                  <a:srgbClr val="043034"/>
                </a:solidFill>
                <a:effectLst/>
                <a:latin typeface="Georgia" panose="02040502050405020303" pitchFamily="18" charset="0"/>
              </a:rPr>
              <a:t>Наши практики</a:t>
            </a:r>
          </a:p>
          <a:p>
            <a:pPr fontAlgn="base"/>
            <a:r>
              <a:rPr lang="ru-RU" sz="1200" b="0" i="0" dirty="0">
                <a:solidFill>
                  <a:srgbClr val="043034"/>
                </a:solidFill>
                <a:effectLst/>
                <a:latin typeface="Georgia" panose="02040502050405020303" pitchFamily="18" charset="0"/>
              </a:rPr>
              <a:t>За время работы в качестве наемных сотрудников и уже позже в формате привлекаемых экспертов наши сотрудники накопили опыт в ряде аспектов работы FMCG цепочек поставок. В них мы сильны и полезны для наших клиентов.</a:t>
            </a:r>
          </a:p>
        </p:txBody>
      </p:sp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CC4CBA8F-2DAF-E061-C46F-10E8203DBE4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469" y="430813"/>
            <a:ext cx="1851462" cy="964196"/>
          </a:xfrm>
          <a:prstGeom prst="rect">
            <a:avLst/>
          </a:prstGeom>
        </p:spPr>
      </p:pic>
      <p:pic>
        <p:nvPicPr>
          <p:cNvPr id="1032" name="Picture 8" descr="Команда ТОП-ов в условиях турбулентности | ОргРешение">
            <a:extLst>
              <a:ext uri="{FF2B5EF4-FFF2-40B4-BE49-F238E27FC236}">
                <a16:creationId xmlns:a16="http://schemas.microsoft.com/office/drawing/2014/main" id="{8E158601-B904-B0C2-6A32-5E784AA24D8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1203598"/>
            <a:ext cx="6705600" cy="26403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739114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xmlns:p14="http://schemas.microsoft.com/office/powerpoint/2010/main"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24C5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effectLst>
                  <a:innerShdw blurRad="63500">
                    <a:prstClr val="black"/>
                  </a:innerShdw>
                </a:effectLst>
                <a:latin typeface="Mission Gothic Black"/>
                <a:ea typeface="Open Sans Semibold" pitchFamily="34" charset="0"/>
                <a:cs typeface="Mission Gothic Black"/>
              </a:rPr>
              <a:t>НАША КОМАНДА В ЛИЦАХ</a:t>
            </a:r>
            <a:endParaRPr lang="en-JM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60"/>
          </p:nvPr>
        </p:nvSpPr>
        <p:spPr>
          <a:xfrm>
            <a:off x="4572000" y="1330278"/>
            <a:ext cx="2919699" cy="304800"/>
          </a:xfrm>
        </p:spPr>
        <p:txBody>
          <a:bodyPr/>
          <a:lstStyle/>
          <a:p>
            <a:r>
              <a:rPr lang="ru-RU" dirty="0">
                <a:solidFill>
                  <a:srgbClr val="A2D308"/>
                </a:solidFill>
                <a:cs typeface="Calibri"/>
              </a:rPr>
              <a:t>Максим Бородай</a:t>
            </a:r>
            <a:endParaRPr lang="en-JM" dirty="0">
              <a:solidFill>
                <a:srgbClr val="A2D308"/>
              </a:solidFill>
              <a:cs typeface="Calibri"/>
            </a:endParaRP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64"/>
          </p:nvPr>
        </p:nvSpPr>
        <p:spPr>
          <a:xfrm>
            <a:off x="4038600" y="3036039"/>
            <a:ext cx="4572000" cy="678711"/>
          </a:xfrm>
        </p:spPr>
        <p:txBody>
          <a:bodyPr/>
          <a:lstStyle/>
          <a:p>
            <a:pPr indent="184150" algn="just"/>
            <a:r>
              <a:rPr lang="ru-RU" dirty="0"/>
              <a:t>Отвечает за координацию работы Компании в целом и проектного блока в частности. </a:t>
            </a:r>
          </a:p>
          <a:p>
            <a:pPr indent="184150" algn="just"/>
            <a:r>
              <a:rPr lang="ru-RU" dirty="0"/>
              <a:t>В его зоне компетенций общее формирование стратегии по проектам, проработка портфеля продуктов и </a:t>
            </a:r>
            <a:r>
              <a:rPr lang="ru-RU" dirty="0" err="1"/>
              <a:t>взаимоувязка</a:t>
            </a:r>
            <a:r>
              <a:rPr lang="ru-RU" dirty="0"/>
              <a:t> его с производством и потребностями потенциальных </a:t>
            </a:r>
            <a:r>
              <a:rPr lang="ru-RU" dirty="0" err="1"/>
              <a:t>покупателеи</a:t>
            </a:r>
            <a:r>
              <a:rPr lang="ru-RU" dirty="0"/>
              <a:t>̆. </a:t>
            </a:r>
          </a:p>
          <a:p>
            <a:pPr indent="184150" algn="just"/>
            <a:r>
              <a:rPr lang="ru-RU" dirty="0"/>
              <a:t>Практика работы в </a:t>
            </a:r>
            <a:r>
              <a:rPr lang="en" dirty="0"/>
              <a:t>FMCG </a:t>
            </a:r>
            <a:r>
              <a:rPr lang="ru-RU" dirty="0"/>
              <a:t>составляет более 15 лет. Имеет опыт работы, в том числе на руководящих позициях, в компаниях «</a:t>
            </a:r>
            <a:r>
              <a:rPr lang="en" dirty="0" err="1"/>
              <a:t>SunInterbrew</a:t>
            </a:r>
            <a:r>
              <a:rPr lang="en" dirty="0"/>
              <a:t>», «</a:t>
            </a:r>
            <a:r>
              <a:rPr lang="ru-RU" dirty="0"/>
              <a:t>ПРОДО», «ЦАРИЦЫНО», «ГК РАЗГУЛЯЙ», </a:t>
            </a:r>
            <a:r>
              <a:rPr lang="en" dirty="0"/>
              <a:t>X5 Retail Group, </a:t>
            </a:r>
            <a:r>
              <a:rPr lang="ru-RU" dirty="0"/>
              <a:t>имеет практику формирования </a:t>
            </a:r>
            <a:r>
              <a:rPr lang="en" dirty="0"/>
              <a:t>private label </a:t>
            </a:r>
            <a:r>
              <a:rPr lang="ru-RU" dirty="0"/>
              <a:t>для ФРС (Лента, </a:t>
            </a:r>
            <a:r>
              <a:rPr lang="en" dirty="0"/>
              <a:t>X5 Retail Group, DIXY, </a:t>
            </a:r>
            <a:r>
              <a:rPr lang="ru-RU" dirty="0"/>
              <a:t>Тандер) по разным товарным категориям. </a:t>
            </a:r>
          </a:p>
          <a:p>
            <a:pPr algn="just"/>
            <a:endParaRPr lang="en-JM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70"/>
          </p:nvPr>
        </p:nvSpPr>
        <p:spPr/>
        <p:txBody>
          <a:bodyPr/>
          <a:lstStyle/>
          <a:p>
            <a:r>
              <a:rPr lang="ru-RU" sz="1050" b="1" dirty="0">
                <a:solidFill>
                  <a:srgbClr val="353D43"/>
                </a:solidFill>
                <a:ea typeface="Open Sans" pitchFamily="34" charset="0"/>
                <a:cs typeface="Calibri"/>
              </a:rPr>
              <a:t>Управляющий партнер</a:t>
            </a:r>
            <a:endParaRPr lang="en-JM" sz="1050" b="1" dirty="0">
              <a:solidFill>
                <a:srgbClr val="353D43"/>
              </a:solidFill>
              <a:ea typeface="Open Sans" pitchFamily="34" charset="0"/>
              <a:cs typeface="Calibri"/>
            </a:endParaRP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71"/>
          </p:nvPr>
        </p:nvSpPr>
        <p:spPr>
          <a:xfrm>
            <a:off x="4071418" y="1771650"/>
            <a:ext cx="3624781" cy="1028700"/>
          </a:xfrm>
        </p:spPr>
        <p:txBody>
          <a:bodyPr/>
          <a:lstStyle/>
          <a:p>
            <a:pPr marL="171450" indent="-171450">
              <a:spcBef>
                <a:spcPts val="0"/>
              </a:spcBef>
              <a:buFont typeface="Courier New" pitchFamily="49" charset="0"/>
              <a:buChar char="o"/>
              <a:defRPr/>
            </a:pPr>
            <a:r>
              <a:rPr lang="ru-RU" dirty="0">
                <a:solidFill>
                  <a:schemeClr val="bg1">
                    <a:lumMod val="65000"/>
                  </a:schemeClr>
                </a:solidFill>
                <a:ea typeface="Tahoma" pitchFamily="34" charset="0"/>
                <a:cs typeface="Calibri"/>
              </a:rPr>
              <a:t>Стратегия</a:t>
            </a:r>
            <a:endParaRPr lang="en-JM" dirty="0">
              <a:solidFill>
                <a:schemeClr val="bg1">
                  <a:lumMod val="65000"/>
                </a:schemeClr>
              </a:solidFill>
              <a:ea typeface="Tahoma" pitchFamily="34" charset="0"/>
              <a:cs typeface="Calibri"/>
            </a:endParaRPr>
          </a:p>
          <a:p>
            <a:pPr marL="171450" indent="-171450">
              <a:spcBef>
                <a:spcPts val="0"/>
              </a:spcBef>
              <a:buFont typeface="Courier New" pitchFamily="49" charset="0"/>
              <a:buChar char="o"/>
              <a:defRPr/>
            </a:pPr>
            <a:r>
              <a:rPr lang="ru-RU" dirty="0">
                <a:ea typeface="Tahoma" pitchFamily="34" charset="0"/>
                <a:cs typeface="Calibri"/>
              </a:rPr>
              <a:t>Финансы и бюджет</a:t>
            </a:r>
            <a:endParaRPr lang="en-JM" dirty="0">
              <a:ea typeface="Tahoma" pitchFamily="34" charset="0"/>
              <a:cs typeface="Calibri"/>
            </a:endParaRPr>
          </a:p>
          <a:p>
            <a:pPr marL="171450" indent="-171450">
              <a:spcBef>
                <a:spcPts val="0"/>
              </a:spcBef>
              <a:buFont typeface="Courier New" pitchFamily="49" charset="0"/>
              <a:buChar char="o"/>
              <a:defRPr/>
            </a:pPr>
            <a:r>
              <a:rPr lang="en-JM" dirty="0">
                <a:solidFill>
                  <a:schemeClr val="bg1">
                    <a:lumMod val="65000"/>
                  </a:schemeClr>
                </a:solidFill>
                <a:ea typeface="Tahoma" pitchFamily="34" charset="0"/>
                <a:cs typeface="Calibri"/>
              </a:rPr>
              <a:t>Supply Chain </a:t>
            </a:r>
            <a:r>
              <a:rPr lang="ru-RU" dirty="0">
                <a:solidFill>
                  <a:schemeClr val="bg1">
                    <a:lumMod val="65000"/>
                  </a:schemeClr>
                </a:solidFill>
                <a:ea typeface="Tahoma" pitchFamily="34" charset="0"/>
                <a:cs typeface="Calibri"/>
              </a:rPr>
              <a:t>и планирование</a:t>
            </a:r>
            <a:endParaRPr lang="en-JM" dirty="0">
              <a:solidFill>
                <a:schemeClr val="bg1">
                  <a:lumMod val="65000"/>
                </a:schemeClr>
              </a:solidFill>
              <a:ea typeface="Tahoma" pitchFamily="34" charset="0"/>
              <a:cs typeface="Calibri"/>
            </a:endParaRPr>
          </a:p>
          <a:p>
            <a:pPr marL="171450" indent="-171450">
              <a:spcBef>
                <a:spcPts val="0"/>
              </a:spcBef>
              <a:buFont typeface="Courier New" pitchFamily="49" charset="0"/>
              <a:buChar char="o"/>
              <a:defRPr/>
            </a:pPr>
            <a:r>
              <a:rPr lang="ru-RU" dirty="0">
                <a:ea typeface="Tahoma" pitchFamily="34" charset="0"/>
                <a:cs typeface="Calibri"/>
              </a:rPr>
              <a:t>Маркетинг и </a:t>
            </a:r>
            <a:r>
              <a:rPr lang="en-JM" dirty="0">
                <a:ea typeface="Tahoma" pitchFamily="34" charset="0"/>
                <a:cs typeface="Calibri"/>
              </a:rPr>
              <a:t>Product development</a:t>
            </a:r>
            <a:r>
              <a:rPr lang="en-JM" dirty="0">
                <a:solidFill>
                  <a:schemeClr val="bg1">
                    <a:lumMod val="65000"/>
                  </a:schemeClr>
                </a:solidFill>
                <a:ea typeface="Tahoma" pitchFamily="34" charset="0"/>
                <a:cs typeface="Calibri"/>
              </a:rPr>
              <a:t> </a:t>
            </a:r>
            <a:endParaRPr lang="en-JM" dirty="0">
              <a:solidFill>
                <a:schemeClr val="bg1">
                  <a:lumMod val="65000"/>
                </a:schemeClr>
              </a:solidFill>
              <a:cs typeface="Calibri"/>
            </a:endParaRPr>
          </a:p>
          <a:p>
            <a:endParaRPr lang="en-JM" dirty="0">
              <a:solidFill>
                <a:schemeClr val="bg1">
                  <a:lumMod val="65000"/>
                </a:schemeClr>
              </a:solidFill>
              <a:cs typeface="Calibri"/>
            </a:endParaRPr>
          </a:p>
          <a:p>
            <a:endParaRPr lang="en-JM" dirty="0"/>
          </a:p>
        </p:txBody>
      </p:sp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133301C1-C431-D64C-9FD8-EE6B56AC40D8}"/>
              </a:ext>
            </a:extLst>
          </p:cNvPr>
          <p:cNvPicPr>
            <a:picLocks noGrp="1" noChangeAspect="1"/>
          </p:cNvPicPr>
          <p:nvPr>
            <p:ph type="pic" sz="quarter" idx="5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32" b="1132"/>
          <a:stretch>
            <a:fillRect/>
          </a:stretch>
        </p:blipFill>
        <p:spPr/>
      </p:pic>
      <p:sp>
        <p:nvSpPr>
          <p:cNvPr id="10" name="Text Placeholder 9"/>
          <p:cNvSpPr>
            <a:spLocks noGrp="1"/>
          </p:cNvSpPr>
          <p:nvPr>
            <p:ph type="body" sz="quarter" idx="23"/>
          </p:nvPr>
        </p:nvSpPr>
        <p:spPr/>
        <p:txBody>
          <a:bodyPr/>
          <a:lstStyle/>
          <a:p>
            <a:r>
              <a:rPr lang="ru-RU" b="1" dirty="0">
                <a:solidFill>
                  <a:srgbClr val="043034"/>
                </a:solidFill>
                <a:latin typeface="Mission Gothic Regular"/>
                <a:ea typeface="Open Sans Semibold" pitchFamily="34" charset="0"/>
                <a:cs typeface="Mission Gothic Regular"/>
              </a:rPr>
              <a:t>Краткая информация о ключевых участниках и привлекаемых экспертах</a:t>
            </a:r>
            <a:endParaRPr lang="en-US" dirty="0">
              <a:solidFill>
                <a:srgbClr val="043034"/>
              </a:solidFill>
              <a:latin typeface="Mission Gothic Regular"/>
              <a:cs typeface="Mission Gothic Regular"/>
            </a:endParaRPr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72"/>
          </p:nvPr>
        </p:nvSpPr>
        <p:spPr>
          <a:xfrm>
            <a:off x="4514373" y="2603406"/>
            <a:ext cx="2901126" cy="304800"/>
          </a:xfrm>
        </p:spPr>
        <p:txBody>
          <a:bodyPr/>
          <a:lstStyle/>
          <a:p>
            <a:r>
              <a:rPr lang="en-JM" dirty="0">
                <a:solidFill>
                  <a:srgbClr val="424C53"/>
                </a:solidFill>
                <a:cs typeface="Calibri"/>
              </a:rPr>
              <a:t> </a:t>
            </a:r>
            <a:r>
              <a:rPr lang="ru-RU" dirty="0">
                <a:solidFill>
                  <a:srgbClr val="424C53"/>
                </a:solidFill>
                <a:cs typeface="Calibri"/>
              </a:rPr>
              <a:t>Опыт </a:t>
            </a:r>
            <a:r>
              <a:rPr lang="en-US" dirty="0">
                <a:solidFill>
                  <a:srgbClr val="424C53"/>
                </a:solidFill>
                <a:cs typeface="Calibri"/>
              </a:rPr>
              <a:t>FMCG</a:t>
            </a:r>
            <a:r>
              <a:rPr lang="ru-RU" dirty="0">
                <a:solidFill>
                  <a:srgbClr val="424C53"/>
                </a:solidFill>
                <a:cs typeface="Calibri"/>
              </a:rPr>
              <a:t>: </a:t>
            </a:r>
            <a:r>
              <a:rPr lang="en-JM" dirty="0">
                <a:solidFill>
                  <a:srgbClr val="424C53"/>
                </a:solidFill>
                <a:cs typeface="Calibri"/>
              </a:rPr>
              <a:t>2000-Present</a:t>
            </a:r>
            <a:endParaRPr lang="ru-RU" dirty="0">
              <a:solidFill>
                <a:srgbClr val="424C53"/>
              </a:solidFill>
              <a:cs typeface="Calibri"/>
            </a:endParaRPr>
          </a:p>
          <a:p>
            <a:r>
              <a:rPr lang="ru-RU" dirty="0">
                <a:solidFill>
                  <a:srgbClr val="424C53"/>
                </a:solidFill>
                <a:cs typeface="Calibri"/>
              </a:rPr>
              <a:t>В Компании с момента основания</a:t>
            </a:r>
            <a:endParaRPr lang="en-JM" dirty="0">
              <a:solidFill>
                <a:srgbClr val="424C53"/>
              </a:solidFill>
              <a:cs typeface="Calibri"/>
            </a:endParaRPr>
          </a:p>
        </p:txBody>
      </p:sp>
      <p:sp>
        <p:nvSpPr>
          <p:cNvPr id="12" name="Rounded Rectangle 11"/>
          <p:cNvSpPr>
            <a:spLocks noChangeAspect="1"/>
          </p:cNvSpPr>
          <p:nvPr/>
        </p:nvSpPr>
        <p:spPr>
          <a:xfrm>
            <a:off x="4082374" y="2571750"/>
            <a:ext cx="431999" cy="412656"/>
          </a:xfrm>
          <a:prstGeom prst="roundRect">
            <a:avLst>
              <a:gd name="adj" fmla="val 50000"/>
            </a:avLst>
          </a:prstGeom>
          <a:solidFill>
            <a:srgbClr val="424C5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JM" sz="11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Open Sans"/>
              <a:cs typeface="Open Sans"/>
            </a:endParaRPr>
          </a:p>
        </p:txBody>
      </p:sp>
      <p:pic>
        <p:nvPicPr>
          <p:cNvPr id="13" name="Picture 12" descr="calendar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0374" y="2668445"/>
            <a:ext cx="215999" cy="215999"/>
          </a:xfrm>
          <a:prstGeom prst="rect">
            <a:avLst/>
          </a:prstGeom>
        </p:spPr>
      </p:pic>
      <p:sp>
        <p:nvSpPr>
          <p:cNvPr id="14" name="Rounded Rectangle 13"/>
          <p:cNvSpPr>
            <a:spLocks noChangeAspect="1"/>
          </p:cNvSpPr>
          <p:nvPr/>
        </p:nvSpPr>
        <p:spPr>
          <a:xfrm>
            <a:off x="4112584" y="1276350"/>
            <a:ext cx="431999" cy="412656"/>
          </a:xfrm>
          <a:prstGeom prst="roundRect">
            <a:avLst>
              <a:gd name="adj" fmla="val 50000"/>
            </a:avLst>
          </a:prstGeom>
          <a:solidFill>
            <a:srgbClr val="A2D30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JM" sz="1100" dirty="0">
              <a:latin typeface="Open Sans"/>
              <a:cs typeface="Open Sans"/>
            </a:endParaRPr>
          </a:p>
        </p:txBody>
      </p:sp>
      <p:pic>
        <p:nvPicPr>
          <p:cNvPr id="15" name="Picture 14" descr="user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0584" y="1374679"/>
            <a:ext cx="215999" cy="215999"/>
          </a:xfrm>
          <a:prstGeom prst="rect">
            <a:avLst/>
          </a:prstGeom>
        </p:spPr>
      </p:pic>
      <p:sp>
        <p:nvSpPr>
          <p:cNvPr id="16" name="Oval 15"/>
          <p:cNvSpPr>
            <a:spLocks noChangeAspect="1"/>
          </p:cNvSpPr>
          <p:nvPr/>
        </p:nvSpPr>
        <p:spPr>
          <a:xfrm>
            <a:off x="1295401" y="1733551"/>
            <a:ext cx="2015999" cy="2015999"/>
          </a:xfrm>
          <a:prstGeom prst="ellipse">
            <a:avLst/>
          </a:prstGeom>
          <a:noFill/>
          <a:ln>
            <a:solidFill>
              <a:schemeClr val="bg1">
                <a:lumMod val="8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2" name="Slide Number Placeholder 3">
            <a:extLst>
              <a:ext uri="{FF2B5EF4-FFF2-40B4-BE49-F238E27FC236}">
                <a16:creationId xmlns:a16="http://schemas.microsoft.com/office/drawing/2014/main" id="{94157F24-05EC-A040-AA75-668C56F6BC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583000" y="4781550"/>
            <a:ext cx="360000" cy="228600"/>
          </a:xfrm>
        </p:spPr>
        <p:txBody>
          <a:bodyPr/>
          <a:lstStyle/>
          <a:p>
            <a:fld id="{857B18ED-D931-45F4-8873-1BEDAB4DC03E}" type="slidenum">
              <a:rPr lang="en-JM" sz="1200" smtClean="0">
                <a:solidFill>
                  <a:schemeClr val="bg1">
                    <a:lumMod val="85000"/>
                  </a:schemeClr>
                </a:solidFill>
              </a:rPr>
              <a:t>3</a:t>
            </a:fld>
            <a:endParaRPr lang="en-JM" sz="1200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1946FD49-3C4D-4D2A-9147-C99C5FA329FC}"/>
              </a:ext>
            </a:extLst>
          </p:cNvPr>
          <p:cNvSpPr/>
          <p:nvPr/>
        </p:nvSpPr>
        <p:spPr>
          <a:xfrm>
            <a:off x="769144" y="4781550"/>
            <a:ext cx="850528" cy="304800"/>
          </a:xfrm>
          <a:prstGeom prst="rect">
            <a:avLst/>
          </a:prstGeom>
          <a:solidFill>
            <a:srgbClr val="424C5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93C31BF7-3205-52B3-1140-8585F9ABCE95}"/>
              </a:ext>
            </a:extLst>
          </p:cNvPr>
          <p:cNvSpPr/>
          <p:nvPr/>
        </p:nvSpPr>
        <p:spPr>
          <a:xfrm>
            <a:off x="5516" y="4659982"/>
            <a:ext cx="9144000" cy="483518"/>
          </a:xfrm>
          <a:prstGeom prst="rect">
            <a:avLst/>
          </a:prstGeom>
          <a:solidFill>
            <a:srgbClr val="04303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Slide Number Placeholder 3">
            <a:extLst>
              <a:ext uri="{FF2B5EF4-FFF2-40B4-BE49-F238E27FC236}">
                <a16:creationId xmlns:a16="http://schemas.microsoft.com/office/drawing/2014/main" id="{F75939C2-59B6-60FE-4DA3-786A165D5057}"/>
              </a:ext>
            </a:extLst>
          </p:cNvPr>
          <p:cNvSpPr txBox="1">
            <a:spLocks/>
          </p:cNvSpPr>
          <p:nvPr/>
        </p:nvSpPr>
        <p:spPr>
          <a:xfrm>
            <a:off x="8588516" y="4781550"/>
            <a:ext cx="360000" cy="228600"/>
          </a:xfrm>
          <a:prstGeom prst="rect">
            <a:avLst/>
          </a:prstGeom>
          <a:noFill/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b="0" kern="1200">
                <a:solidFill>
                  <a:srgbClr val="A6A6A6"/>
                </a:solidFill>
                <a:latin typeface="Calibri"/>
                <a:ea typeface="Open Sans" pitchFamily="34" charset="0"/>
                <a:cs typeface="Calibri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57B18ED-D931-45F4-8873-1BEDAB4DC03E}" type="slidenum">
              <a:rPr lang="en-JM" smtClean="0">
                <a:solidFill>
                  <a:schemeClr val="bg1">
                    <a:lumMod val="85000"/>
                  </a:schemeClr>
                </a:solidFill>
              </a:rPr>
              <a:pPr/>
              <a:t>3</a:t>
            </a:fld>
            <a:endParaRPr lang="en-JM" dirty="0">
              <a:solidFill>
                <a:schemeClr val="bg1">
                  <a:lumMod val="85000"/>
                </a:schemeClr>
              </a:solidFill>
            </a:endParaRPr>
          </a:p>
        </p:txBody>
      </p:sp>
      <p:pic>
        <p:nvPicPr>
          <p:cNvPr id="19" name="Рисунок 18" descr="Изображение выглядит как текст&#10;&#10;Автоматически созданное описание">
            <a:extLst>
              <a:ext uri="{FF2B5EF4-FFF2-40B4-BE49-F238E27FC236}">
                <a16:creationId xmlns:a16="http://schemas.microsoft.com/office/drawing/2014/main" id="{229468F8-172B-189F-4C12-358CB2D3946E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91852"/>
            <a:ext cx="989856" cy="5165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55254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xmlns:p14="http://schemas.microsoft.com/office/powerpoint/2010/main"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effectLst>
                  <a:innerShdw blurRad="63500">
                    <a:prstClr val="black"/>
                  </a:innerShdw>
                </a:effectLst>
                <a:latin typeface="Mission Gothic Black"/>
                <a:ea typeface="Open Sans Semibold" pitchFamily="34" charset="0"/>
                <a:cs typeface="Mission Gothic Black"/>
              </a:rPr>
              <a:t>НАША КОМАНДА В ЛИЦАХ</a:t>
            </a:r>
            <a:endParaRPr lang="en-JM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60"/>
          </p:nvPr>
        </p:nvSpPr>
        <p:spPr>
          <a:xfrm>
            <a:off x="4572000" y="1330278"/>
            <a:ext cx="2919699" cy="304800"/>
          </a:xfrm>
        </p:spPr>
        <p:txBody>
          <a:bodyPr/>
          <a:lstStyle/>
          <a:p>
            <a:r>
              <a:rPr lang="ru-RU" dirty="0">
                <a:solidFill>
                  <a:srgbClr val="353D43"/>
                </a:solidFill>
                <a:cs typeface="Calibri"/>
              </a:rPr>
              <a:t>Руслан Нигматуллин</a:t>
            </a:r>
            <a:endParaRPr lang="en-JM" dirty="0">
              <a:solidFill>
                <a:srgbClr val="353D43"/>
              </a:solidFill>
              <a:cs typeface="Calibri"/>
            </a:endParaRP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64"/>
          </p:nvPr>
        </p:nvSpPr>
        <p:spPr>
          <a:xfrm>
            <a:off x="4038600" y="3105150"/>
            <a:ext cx="4904400" cy="1676400"/>
          </a:xfrm>
        </p:spPr>
        <p:txBody>
          <a:bodyPr/>
          <a:lstStyle/>
          <a:p>
            <a:pPr indent="0">
              <a:buNone/>
            </a:pPr>
            <a:r>
              <a:rPr lang="en-US" sz="1100" dirty="0"/>
              <a:t>6</a:t>
            </a:r>
            <a:r>
              <a:rPr lang="ru-RU" sz="1100" dirty="0"/>
              <a:t> лет - построение продаж фермерских продуктов питания через торговые сети Магнит, МЕТРО, Лента, Дикси, Гулливер и другие (более 100 сетей РФ)</a:t>
            </a:r>
          </a:p>
          <a:p>
            <a:pPr indent="0">
              <a:buNone/>
            </a:pPr>
            <a:r>
              <a:rPr lang="ru-RU" sz="1100" dirty="0"/>
              <a:t>Достижение: вывод компании на оборот 3млрд руб.+</a:t>
            </a:r>
          </a:p>
          <a:p>
            <a:pPr indent="0">
              <a:buNone/>
            </a:pPr>
            <a:r>
              <a:rPr lang="ru-RU" sz="1100" dirty="0"/>
              <a:t>Опыт работы на руководящих позициях в компания </a:t>
            </a:r>
            <a:r>
              <a:rPr lang="ru-RU" sz="1100" dirty="0" err="1"/>
              <a:t>Европлан</a:t>
            </a:r>
            <a:r>
              <a:rPr lang="ru-RU" sz="1100" dirty="0"/>
              <a:t>, </a:t>
            </a:r>
            <a:r>
              <a:rPr lang="ru-RU" sz="1100" dirty="0" err="1"/>
              <a:t>Правовест</a:t>
            </a:r>
            <a:r>
              <a:rPr lang="ru-RU" sz="1100" dirty="0"/>
              <a:t>, ВТБ-Лизинг, ГК Лето.</a:t>
            </a:r>
          </a:p>
          <a:p>
            <a:pPr indent="0">
              <a:buNone/>
            </a:pPr>
            <a:r>
              <a:rPr lang="ru-RU" sz="1100" dirty="0"/>
              <a:t>Основатель образовательных </a:t>
            </a:r>
            <a:r>
              <a:rPr lang="en-US" sz="1100" dirty="0"/>
              <a:t>online </a:t>
            </a:r>
            <a:r>
              <a:rPr lang="ru-RU" sz="1100" dirty="0"/>
              <a:t>продуктов </a:t>
            </a:r>
            <a:r>
              <a:rPr lang="en-US" sz="1100" dirty="0"/>
              <a:t>PRO</a:t>
            </a:r>
            <a:r>
              <a:rPr lang="ru-RU" sz="1100" dirty="0"/>
              <a:t>Продажи и</a:t>
            </a:r>
            <a:r>
              <a:rPr lang="en-US" sz="1100" dirty="0"/>
              <a:t> PRO</a:t>
            </a:r>
            <a:r>
              <a:rPr lang="ru-RU" sz="1100" dirty="0"/>
              <a:t>Торговые Сети. Специализированные курсы по обучению сотрудников основам продаж и работе с современными каналами сетевой розницы.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70"/>
          </p:nvPr>
        </p:nvSpPr>
        <p:spPr/>
        <p:txBody>
          <a:bodyPr/>
          <a:lstStyle/>
          <a:p>
            <a:r>
              <a:rPr lang="ru-RU" sz="1050" b="1" dirty="0">
                <a:solidFill>
                  <a:srgbClr val="353D43"/>
                </a:solidFill>
                <a:ea typeface="Open Sans" pitchFamily="34" charset="0"/>
                <a:cs typeface="Calibri"/>
              </a:rPr>
              <a:t> Старший партнер, эксперт</a:t>
            </a:r>
            <a:endParaRPr lang="en-JM" sz="1050" b="1" dirty="0">
              <a:solidFill>
                <a:srgbClr val="353D43"/>
              </a:solidFill>
              <a:ea typeface="Open Sans" pitchFamily="34" charset="0"/>
              <a:cs typeface="Calibri"/>
            </a:endParaRP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71"/>
          </p:nvPr>
        </p:nvSpPr>
        <p:spPr>
          <a:xfrm>
            <a:off x="4071418" y="1771650"/>
            <a:ext cx="3624781" cy="1028700"/>
          </a:xfrm>
        </p:spPr>
        <p:txBody>
          <a:bodyPr/>
          <a:lstStyle/>
          <a:p>
            <a:pPr marL="171450" indent="-171450">
              <a:spcBef>
                <a:spcPts val="0"/>
              </a:spcBef>
              <a:buFont typeface="Courier New" pitchFamily="49" charset="0"/>
              <a:buChar char="o"/>
              <a:defRPr/>
            </a:pPr>
            <a:r>
              <a:rPr lang="ru-RU" dirty="0" err="1">
                <a:solidFill>
                  <a:schemeClr val="bg1">
                    <a:lumMod val="65000"/>
                  </a:schemeClr>
                </a:solidFill>
                <a:ea typeface="Tahoma" pitchFamily="34" charset="0"/>
                <a:cs typeface="Calibri"/>
              </a:rPr>
              <a:t>Предквалификация</a:t>
            </a:r>
            <a:r>
              <a:rPr lang="ru-RU" dirty="0">
                <a:solidFill>
                  <a:schemeClr val="bg1">
                    <a:lumMod val="65000"/>
                  </a:schemeClr>
                </a:solidFill>
                <a:ea typeface="Tahoma" pitchFamily="34" charset="0"/>
                <a:cs typeface="Calibri"/>
              </a:rPr>
              <a:t> проектов</a:t>
            </a:r>
            <a:endParaRPr lang="en-JM" dirty="0">
              <a:solidFill>
                <a:schemeClr val="bg1">
                  <a:lumMod val="65000"/>
                </a:schemeClr>
              </a:solidFill>
              <a:ea typeface="Tahoma" pitchFamily="34" charset="0"/>
              <a:cs typeface="Calibri"/>
            </a:endParaRPr>
          </a:p>
          <a:p>
            <a:pPr marL="171450" indent="-171450">
              <a:spcBef>
                <a:spcPts val="0"/>
              </a:spcBef>
              <a:buFont typeface="Courier New" pitchFamily="49" charset="0"/>
              <a:buChar char="o"/>
              <a:defRPr/>
            </a:pPr>
            <a:r>
              <a:rPr lang="en-US" dirty="0">
                <a:ea typeface="Tahoma" pitchFamily="34" charset="0"/>
                <a:cs typeface="Calibri"/>
              </a:rPr>
              <a:t>PR </a:t>
            </a:r>
            <a:r>
              <a:rPr lang="ru-RU" dirty="0">
                <a:ea typeface="Tahoma" pitchFamily="34" charset="0"/>
                <a:cs typeface="Calibri"/>
              </a:rPr>
              <a:t>и коммуникации</a:t>
            </a:r>
            <a:endParaRPr lang="en-JM" dirty="0">
              <a:ea typeface="Tahoma" pitchFamily="34" charset="0"/>
              <a:cs typeface="Calibri"/>
            </a:endParaRPr>
          </a:p>
          <a:p>
            <a:pPr marL="171450" indent="-171450">
              <a:spcBef>
                <a:spcPts val="0"/>
              </a:spcBef>
              <a:buFont typeface="Courier New" pitchFamily="49" charset="0"/>
              <a:buChar char="o"/>
              <a:defRPr/>
            </a:pPr>
            <a:r>
              <a:rPr lang="ru-RU" dirty="0">
                <a:solidFill>
                  <a:schemeClr val="bg1">
                    <a:lumMod val="65000"/>
                  </a:schemeClr>
                </a:solidFill>
                <a:ea typeface="Tahoma" pitchFamily="34" charset="0"/>
                <a:cs typeface="Calibri"/>
              </a:rPr>
              <a:t>Управление проектами</a:t>
            </a:r>
          </a:p>
          <a:p>
            <a:pPr marL="171450" indent="-171450">
              <a:spcBef>
                <a:spcPts val="0"/>
              </a:spcBef>
              <a:buFont typeface="Courier New" pitchFamily="49" charset="0"/>
              <a:buChar char="o"/>
              <a:defRPr/>
            </a:pPr>
            <a:r>
              <a:rPr lang="ru-RU" dirty="0">
                <a:ea typeface="Tahoma" pitchFamily="34" charset="0"/>
                <a:cs typeface="Calibri"/>
              </a:rPr>
              <a:t>Обучение</a:t>
            </a:r>
            <a:endParaRPr lang="en-JM" dirty="0">
              <a:solidFill>
                <a:schemeClr val="bg1">
                  <a:lumMod val="65000"/>
                </a:schemeClr>
              </a:solidFill>
              <a:cs typeface="Calibri"/>
            </a:endParaRPr>
          </a:p>
          <a:p>
            <a:endParaRPr lang="en-JM" dirty="0">
              <a:solidFill>
                <a:schemeClr val="bg1">
                  <a:lumMod val="65000"/>
                </a:schemeClr>
              </a:solidFill>
              <a:cs typeface="Calibri"/>
            </a:endParaRPr>
          </a:p>
          <a:p>
            <a:endParaRPr lang="en-JM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72"/>
          </p:nvPr>
        </p:nvSpPr>
        <p:spPr>
          <a:xfrm>
            <a:off x="4514373" y="2603406"/>
            <a:ext cx="2901126" cy="304800"/>
          </a:xfrm>
        </p:spPr>
        <p:txBody>
          <a:bodyPr/>
          <a:lstStyle/>
          <a:p>
            <a:r>
              <a:rPr lang="en-JM" dirty="0">
                <a:solidFill>
                  <a:srgbClr val="424C53"/>
                </a:solidFill>
                <a:cs typeface="Calibri"/>
              </a:rPr>
              <a:t> </a:t>
            </a:r>
            <a:r>
              <a:rPr lang="ru-RU" dirty="0">
                <a:solidFill>
                  <a:srgbClr val="424C53"/>
                </a:solidFill>
                <a:cs typeface="Calibri"/>
              </a:rPr>
              <a:t>Опыт </a:t>
            </a:r>
            <a:r>
              <a:rPr lang="en-US" dirty="0">
                <a:solidFill>
                  <a:srgbClr val="424C53"/>
                </a:solidFill>
                <a:cs typeface="Calibri"/>
              </a:rPr>
              <a:t>FMCG</a:t>
            </a:r>
            <a:r>
              <a:rPr lang="ru-RU" dirty="0">
                <a:solidFill>
                  <a:srgbClr val="424C53"/>
                </a:solidFill>
                <a:cs typeface="Calibri"/>
              </a:rPr>
              <a:t>: 2007 </a:t>
            </a:r>
            <a:r>
              <a:rPr lang="en-JM" dirty="0">
                <a:solidFill>
                  <a:srgbClr val="424C53"/>
                </a:solidFill>
                <a:cs typeface="Calibri"/>
              </a:rPr>
              <a:t>-</a:t>
            </a:r>
            <a:r>
              <a:rPr lang="ru-RU" dirty="0">
                <a:solidFill>
                  <a:srgbClr val="424C53"/>
                </a:solidFill>
                <a:cs typeface="Calibri"/>
              </a:rPr>
              <a:t> </a:t>
            </a:r>
            <a:r>
              <a:rPr lang="en-JM" dirty="0">
                <a:solidFill>
                  <a:srgbClr val="424C53"/>
                </a:solidFill>
                <a:cs typeface="Calibri"/>
              </a:rPr>
              <a:t>Present</a:t>
            </a:r>
            <a:endParaRPr lang="ru-RU" dirty="0">
              <a:solidFill>
                <a:srgbClr val="424C53"/>
              </a:solidFill>
              <a:cs typeface="Calibri"/>
            </a:endParaRPr>
          </a:p>
          <a:p>
            <a:r>
              <a:rPr lang="ru-RU" dirty="0">
                <a:solidFill>
                  <a:srgbClr val="424C53"/>
                </a:solidFill>
                <a:cs typeface="Calibri"/>
              </a:rPr>
              <a:t>В Компании 2021 года</a:t>
            </a:r>
            <a:endParaRPr lang="en-JM" dirty="0">
              <a:solidFill>
                <a:srgbClr val="424C53"/>
              </a:solidFill>
              <a:cs typeface="Calibri"/>
            </a:endParaRPr>
          </a:p>
        </p:txBody>
      </p:sp>
      <p:sp>
        <p:nvSpPr>
          <p:cNvPr id="12" name="Rounded Rectangle 11"/>
          <p:cNvSpPr>
            <a:spLocks noChangeAspect="1"/>
          </p:cNvSpPr>
          <p:nvPr/>
        </p:nvSpPr>
        <p:spPr>
          <a:xfrm>
            <a:off x="4082374" y="2571750"/>
            <a:ext cx="431999" cy="412656"/>
          </a:xfrm>
          <a:prstGeom prst="roundRect">
            <a:avLst>
              <a:gd name="adj" fmla="val 50000"/>
            </a:avLst>
          </a:prstGeom>
          <a:solidFill>
            <a:srgbClr val="424C5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JM" sz="11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Open Sans"/>
              <a:cs typeface="Open Sans"/>
            </a:endParaRPr>
          </a:p>
        </p:txBody>
      </p:sp>
      <p:pic>
        <p:nvPicPr>
          <p:cNvPr id="13" name="Picture 12" descr="calendar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0374" y="2668445"/>
            <a:ext cx="215999" cy="215999"/>
          </a:xfrm>
          <a:prstGeom prst="rect">
            <a:avLst/>
          </a:prstGeom>
        </p:spPr>
      </p:pic>
      <p:sp>
        <p:nvSpPr>
          <p:cNvPr id="14" name="Rounded Rectangle 13"/>
          <p:cNvSpPr>
            <a:spLocks noChangeAspect="1"/>
          </p:cNvSpPr>
          <p:nvPr/>
        </p:nvSpPr>
        <p:spPr>
          <a:xfrm>
            <a:off x="4112584" y="1276350"/>
            <a:ext cx="431999" cy="412656"/>
          </a:xfrm>
          <a:prstGeom prst="roundRect">
            <a:avLst>
              <a:gd name="adj" fmla="val 50000"/>
            </a:avLst>
          </a:prstGeom>
          <a:solidFill>
            <a:srgbClr val="525E6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JM" sz="1100" dirty="0">
              <a:latin typeface="Open Sans"/>
              <a:cs typeface="Open Sans"/>
            </a:endParaRPr>
          </a:p>
        </p:txBody>
      </p:sp>
      <p:pic>
        <p:nvPicPr>
          <p:cNvPr id="15" name="Picture 14" descr="user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0584" y="1374679"/>
            <a:ext cx="215999" cy="215999"/>
          </a:xfrm>
          <a:prstGeom prst="rect">
            <a:avLst/>
          </a:prstGeom>
        </p:spPr>
      </p:pic>
      <p:sp>
        <p:nvSpPr>
          <p:cNvPr id="16" name="Oval 15"/>
          <p:cNvSpPr>
            <a:spLocks noChangeAspect="1"/>
          </p:cNvSpPr>
          <p:nvPr/>
        </p:nvSpPr>
        <p:spPr>
          <a:xfrm>
            <a:off x="1295401" y="1733551"/>
            <a:ext cx="2015999" cy="2015999"/>
          </a:xfrm>
          <a:prstGeom prst="ellipse">
            <a:avLst/>
          </a:prstGeom>
          <a:noFill/>
          <a:ln>
            <a:solidFill>
              <a:schemeClr val="bg1">
                <a:lumMod val="8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9D035ACE-F70A-4AD9-AB0E-6000BB63B4F2}"/>
              </a:ext>
            </a:extLst>
          </p:cNvPr>
          <p:cNvPicPr>
            <a:picLocks noGrp="1" noChangeAspect="1"/>
          </p:cNvPicPr>
          <p:nvPr>
            <p:ph type="pic" sz="quarter" idx="50"/>
          </p:nvPr>
        </p:nvPicPr>
        <p:blipFill>
          <a:blip r:embed="rId4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510" r="15510"/>
          <a:stretch/>
        </p:blipFill>
        <p:spPr>
          <a:xfrm>
            <a:off x="1347852" y="1786002"/>
            <a:ext cx="1911096" cy="1911096"/>
          </a:xfrm>
        </p:spPr>
      </p:pic>
      <p:sp>
        <p:nvSpPr>
          <p:cNvPr id="20" name="Прямоугольник 19">
            <a:extLst>
              <a:ext uri="{FF2B5EF4-FFF2-40B4-BE49-F238E27FC236}">
                <a16:creationId xmlns:a16="http://schemas.microsoft.com/office/drawing/2014/main" id="{14629CC7-19A9-4122-BD6F-72764FFAF459}"/>
              </a:ext>
            </a:extLst>
          </p:cNvPr>
          <p:cNvSpPr/>
          <p:nvPr/>
        </p:nvSpPr>
        <p:spPr>
          <a:xfrm>
            <a:off x="0" y="4659982"/>
            <a:ext cx="9144000" cy="483518"/>
          </a:xfrm>
          <a:prstGeom prst="rect">
            <a:avLst/>
          </a:prstGeom>
          <a:solidFill>
            <a:srgbClr val="04303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Slide Number Placeholder 3">
            <a:extLst>
              <a:ext uri="{FF2B5EF4-FFF2-40B4-BE49-F238E27FC236}">
                <a16:creationId xmlns:a16="http://schemas.microsoft.com/office/drawing/2014/main" id="{0F6C9B9A-6EB4-A54C-860D-12D26B8476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583000" y="4781550"/>
            <a:ext cx="360000" cy="228600"/>
          </a:xfrm>
        </p:spPr>
        <p:txBody>
          <a:bodyPr/>
          <a:lstStyle/>
          <a:p>
            <a:fld id="{857B18ED-D931-45F4-8873-1BEDAB4DC03E}" type="slidenum">
              <a:rPr lang="en-JM" sz="1200" b="1" smtClean="0">
                <a:solidFill>
                  <a:schemeClr val="bg1">
                    <a:lumMod val="85000"/>
                  </a:schemeClr>
                </a:solidFill>
              </a:rPr>
              <a:t>4</a:t>
            </a:fld>
            <a:endParaRPr lang="en-JM" sz="1200" b="1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24" name="Text Placeholder 9">
            <a:extLst>
              <a:ext uri="{FF2B5EF4-FFF2-40B4-BE49-F238E27FC236}">
                <a16:creationId xmlns:a16="http://schemas.microsoft.com/office/drawing/2014/main" id="{B14D1098-185B-410F-B2FA-2E6B0C55B29A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2057400" y="800100"/>
            <a:ext cx="5029200" cy="323850"/>
          </a:xfrm>
        </p:spPr>
        <p:txBody>
          <a:bodyPr/>
          <a:lstStyle/>
          <a:p>
            <a:r>
              <a:rPr lang="ru-RU" b="1" dirty="0">
                <a:solidFill>
                  <a:srgbClr val="043034"/>
                </a:solidFill>
                <a:latin typeface="Mission Gothic Regular"/>
                <a:ea typeface="Open Sans Semibold" pitchFamily="34" charset="0"/>
                <a:cs typeface="Mission Gothic Regular"/>
              </a:rPr>
              <a:t>Краткая информация о ключевых участниках и привлекаемых экспертах</a:t>
            </a:r>
            <a:endParaRPr lang="en-US" dirty="0">
              <a:solidFill>
                <a:srgbClr val="043034"/>
              </a:solidFill>
              <a:latin typeface="Mission Gothic Regular"/>
              <a:cs typeface="Mission Gothic Regular"/>
            </a:endParaRPr>
          </a:p>
        </p:txBody>
      </p:sp>
      <p:pic>
        <p:nvPicPr>
          <p:cNvPr id="4" name="Рисунок 3" descr="Изображение выглядит как текст&#10;&#10;Автоматически созданное описание">
            <a:extLst>
              <a:ext uri="{FF2B5EF4-FFF2-40B4-BE49-F238E27FC236}">
                <a16:creationId xmlns:a16="http://schemas.microsoft.com/office/drawing/2014/main" id="{E7760CA8-8719-BCB7-9AD7-50092F2A4251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91852"/>
            <a:ext cx="989856" cy="5165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54745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xmlns:p14="http://schemas.microsoft.com/office/powerpoint/2010/main"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12451F83-1B9B-4AF1-AE16-B2D545F34864}"/>
              </a:ext>
            </a:extLst>
          </p:cNvPr>
          <p:cNvSpPr/>
          <p:nvPr/>
        </p:nvSpPr>
        <p:spPr>
          <a:xfrm>
            <a:off x="0" y="4705350"/>
            <a:ext cx="9144000" cy="438150"/>
          </a:xfrm>
          <a:prstGeom prst="rect">
            <a:avLst/>
          </a:prstGeom>
          <a:solidFill>
            <a:srgbClr val="04303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Slide Number Placeholder 3">
            <a:extLst>
              <a:ext uri="{FF2B5EF4-FFF2-40B4-BE49-F238E27FC236}">
                <a16:creationId xmlns:a16="http://schemas.microsoft.com/office/drawing/2014/main" id="{4CD7E5C7-A3A4-AE4F-A2DA-5511A68E1E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583000" y="4781550"/>
            <a:ext cx="360000" cy="228600"/>
          </a:xfrm>
        </p:spPr>
        <p:txBody>
          <a:bodyPr/>
          <a:lstStyle/>
          <a:p>
            <a:fld id="{857B18ED-D931-45F4-8873-1BEDAB4DC03E}" type="slidenum">
              <a:rPr lang="en-JM" sz="1200" smtClean="0">
                <a:solidFill>
                  <a:schemeClr val="bg1">
                    <a:lumMod val="85000"/>
                  </a:schemeClr>
                </a:solidFill>
              </a:rPr>
              <a:t>5</a:t>
            </a:fld>
            <a:endParaRPr lang="en-JM" sz="1200" dirty="0">
              <a:solidFill>
                <a:schemeClr val="bg1">
                  <a:lumMod val="85000"/>
                </a:schemeClr>
              </a:solidFill>
            </a:endParaRPr>
          </a:p>
        </p:txBody>
      </p:sp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049D8E25-4E75-4C58-BA7C-D253ABEB11B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3638" y="1131590"/>
            <a:ext cx="2091543" cy="1136334"/>
          </a:xfrm>
          <a:prstGeom prst="rect">
            <a:avLst/>
          </a:prstGeom>
          <a:ln>
            <a:noFill/>
          </a:ln>
          <a:effectLst>
            <a:softEdge rad="50800"/>
          </a:effectLst>
        </p:spPr>
      </p:pic>
      <p:sp>
        <p:nvSpPr>
          <p:cNvPr id="15" name="Title 3">
            <a:extLst>
              <a:ext uri="{FF2B5EF4-FFF2-40B4-BE49-F238E27FC236}">
                <a16:creationId xmlns:a16="http://schemas.microsoft.com/office/drawing/2014/main" id="{6FECEEDA-0F6C-450B-AB17-18BB30C179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55765"/>
            <a:ext cx="8229600" cy="857250"/>
          </a:xfrm>
        </p:spPr>
        <p:txBody>
          <a:bodyPr/>
          <a:lstStyle/>
          <a:p>
            <a:r>
              <a:rPr lang="ru-RU" dirty="0">
                <a:effectLst>
                  <a:innerShdw blurRad="63500">
                    <a:prstClr val="black"/>
                  </a:innerShdw>
                </a:effectLst>
                <a:latin typeface="Mission Gothic Black"/>
                <a:ea typeface="Open Sans Semibold" pitchFamily="34" charset="0"/>
                <a:cs typeface="Mission Gothic Black"/>
              </a:rPr>
              <a:t>КЛЮЧЕВЫЕ КОМПЕТЕНЦИИ</a:t>
            </a:r>
            <a:endParaRPr lang="en-JM" dirty="0">
              <a:effectLst>
                <a:innerShdw blurRad="63500">
                  <a:prstClr val="black"/>
                </a:innerShdw>
              </a:effectLst>
              <a:latin typeface="Mission Gothic Black"/>
              <a:ea typeface="Open Sans Semibold" pitchFamily="34" charset="0"/>
              <a:cs typeface="Mission Gothic Black"/>
            </a:endParaRPr>
          </a:p>
        </p:txBody>
      </p:sp>
      <p:sp>
        <p:nvSpPr>
          <p:cNvPr id="29" name="Text Placeholder 4">
            <a:extLst>
              <a:ext uri="{FF2B5EF4-FFF2-40B4-BE49-F238E27FC236}">
                <a16:creationId xmlns:a16="http://schemas.microsoft.com/office/drawing/2014/main" id="{283DAC1B-D4C4-442F-B12C-2EAE0FF20DCC}"/>
              </a:ext>
            </a:extLst>
          </p:cNvPr>
          <p:cNvSpPr txBox="1">
            <a:spLocks/>
          </p:cNvSpPr>
          <p:nvPr/>
        </p:nvSpPr>
        <p:spPr>
          <a:xfrm>
            <a:off x="107504" y="2763618"/>
            <a:ext cx="2077677" cy="146431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ts val="0"/>
              </a:spcBef>
              <a:buFontTx/>
              <a:buNone/>
              <a:defRPr sz="1000" kern="1200">
                <a:solidFill>
                  <a:schemeClr val="bg1">
                    <a:lumMod val="65000"/>
                  </a:schemeClr>
                </a:solidFill>
                <a:latin typeface="+mj-lt"/>
                <a:ea typeface="+mn-ea"/>
                <a:cs typeface="Calibri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Tx/>
              <a:buNone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PT Sans" pitchFamily="34" charset="0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Tx/>
              <a:buNone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PT Sans" pitchFamily="34" charset="0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Tx/>
              <a:buNone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PT Sans" pitchFamily="34" charset="0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Tx/>
              <a:buNone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PT Sans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ru-RU" i="0" dirty="0">
                <a:solidFill>
                  <a:srgbClr val="666666"/>
                </a:solidFill>
                <a:effectLst/>
                <a:latin typeface="+mn-lt"/>
              </a:rPr>
              <a:t>Потребительские предпочтения в каждой стране, целевой группе, сегменте, регионе развиваются по определенным правилам, имеют определенные ожидания и «якоря». Знание и правильное использование таких зависимостей является залогом успешной реализации товаров и услуг в целевой среде.</a:t>
            </a:r>
            <a:endParaRPr lang="en-JM" dirty="0">
              <a:latin typeface="+mn-lt"/>
            </a:endParaRPr>
          </a:p>
        </p:txBody>
      </p:sp>
      <p:sp>
        <p:nvSpPr>
          <p:cNvPr id="30" name="Text Placeholder 7">
            <a:extLst>
              <a:ext uri="{FF2B5EF4-FFF2-40B4-BE49-F238E27FC236}">
                <a16:creationId xmlns:a16="http://schemas.microsoft.com/office/drawing/2014/main" id="{98A91BF6-F514-4C62-8EE5-92C29A291E09}"/>
              </a:ext>
            </a:extLst>
          </p:cNvPr>
          <p:cNvSpPr txBox="1">
            <a:spLocks/>
          </p:cNvSpPr>
          <p:nvPr/>
        </p:nvSpPr>
        <p:spPr>
          <a:xfrm>
            <a:off x="19726" y="2383502"/>
            <a:ext cx="2209799" cy="25876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ts val="0"/>
              </a:spcBef>
              <a:buFont typeface="Arial" pitchFamily="34" charset="0"/>
              <a:buNone/>
              <a:defRPr sz="1100" b="0" kern="1200">
                <a:solidFill>
                  <a:srgbClr val="424C53"/>
                </a:solidFill>
                <a:latin typeface="+mj-lt"/>
                <a:ea typeface="Open Sans bold" pitchFamily="34" charset="0"/>
                <a:cs typeface="Franklin Gothic Demi Cond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Open Sans bold" pitchFamily="34" charset="0"/>
                <a:ea typeface="Open Sans bold" pitchFamily="34" charset="0"/>
                <a:cs typeface="Open Sans bold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Open Sans bold" pitchFamily="34" charset="0"/>
                <a:ea typeface="Open Sans bold" pitchFamily="34" charset="0"/>
                <a:cs typeface="Open Sans bold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200" kern="1200">
                <a:solidFill>
                  <a:schemeClr val="tx1">
                    <a:lumMod val="85000"/>
                    <a:lumOff val="15000"/>
                  </a:schemeClr>
                </a:solidFill>
                <a:latin typeface="Open Sans bold" pitchFamily="34" charset="0"/>
                <a:ea typeface="Open Sans bold" pitchFamily="34" charset="0"/>
                <a:cs typeface="Open Sans bold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200" kern="1200">
                <a:solidFill>
                  <a:schemeClr val="tx1">
                    <a:lumMod val="85000"/>
                    <a:lumOff val="15000"/>
                  </a:schemeClr>
                </a:solidFill>
                <a:latin typeface="Open Sans bold" pitchFamily="34" charset="0"/>
                <a:ea typeface="Open Sans bold" pitchFamily="34" charset="0"/>
                <a:cs typeface="Open Sans bold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b="1" dirty="0" err="1">
                <a:cs typeface="Calibri"/>
              </a:rPr>
              <a:t>Категорийный</a:t>
            </a:r>
            <a:r>
              <a:rPr lang="ru-RU" b="1" dirty="0">
                <a:cs typeface="Calibri"/>
              </a:rPr>
              <a:t> менеджмент + Оценка и адаптация портфеля</a:t>
            </a:r>
            <a:endParaRPr lang="en-US" b="1" dirty="0">
              <a:cs typeface="Calibri"/>
            </a:endParaRPr>
          </a:p>
          <a:p>
            <a:endParaRPr lang="en-JM" b="1" dirty="0"/>
          </a:p>
        </p:txBody>
      </p:sp>
      <p:pic>
        <p:nvPicPr>
          <p:cNvPr id="3" name="Рисунок 2" descr="Изображение выглядит как текст&#10;&#10;Автоматически созданное описание">
            <a:extLst>
              <a:ext uri="{FF2B5EF4-FFF2-40B4-BE49-F238E27FC236}">
                <a16:creationId xmlns:a16="http://schemas.microsoft.com/office/drawing/2014/main" id="{171475F4-92E1-27B6-99F4-BEB7584C966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91852"/>
            <a:ext cx="989856" cy="516564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F5E5F3AD-BF87-0D03-C00A-E55408BDF6E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565088" y="1131590"/>
            <a:ext cx="1420417" cy="1136334"/>
          </a:xfrm>
          <a:prstGeom prst="rect">
            <a:avLst/>
          </a:prstGeom>
          <a:ln>
            <a:noFill/>
          </a:ln>
          <a:effectLst>
            <a:softEdge rad="50800"/>
          </a:effectLst>
        </p:spPr>
      </p:pic>
      <p:sp>
        <p:nvSpPr>
          <p:cNvPr id="7" name="Text Placeholder 4">
            <a:extLst>
              <a:ext uri="{FF2B5EF4-FFF2-40B4-BE49-F238E27FC236}">
                <a16:creationId xmlns:a16="http://schemas.microsoft.com/office/drawing/2014/main" id="{C1A72F81-D11E-6992-FBB0-6932C1103CAC}"/>
              </a:ext>
            </a:extLst>
          </p:cNvPr>
          <p:cNvSpPr txBox="1">
            <a:spLocks/>
          </p:cNvSpPr>
          <p:nvPr/>
        </p:nvSpPr>
        <p:spPr>
          <a:xfrm>
            <a:off x="2243391" y="2763618"/>
            <a:ext cx="2077677" cy="146431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ts val="0"/>
              </a:spcBef>
              <a:buFontTx/>
              <a:buNone/>
              <a:defRPr sz="1000" kern="1200">
                <a:solidFill>
                  <a:schemeClr val="bg1">
                    <a:lumMod val="65000"/>
                  </a:schemeClr>
                </a:solidFill>
                <a:latin typeface="+mj-lt"/>
                <a:ea typeface="+mn-ea"/>
                <a:cs typeface="Calibri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Tx/>
              <a:buNone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PT Sans" pitchFamily="34" charset="0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Tx/>
              <a:buNone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PT Sans" pitchFamily="34" charset="0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Tx/>
              <a:buNone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PT Sans" pitchFamily="34" charset="0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Tx/>
              <a:buNone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PT Sans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ru-RU" dirty="0">
                <a:solidFill>
                  <a:srgbClr val="666666"/>
                </a:solidFill>
                <a:latin typeface="+mn-lt"/>
              </a:rPr>
              <a:t>Сочетание 2 инструментов: анализ точек целевой аудитории и то, что называется сегодня модным термином </a:t>
            </a:r>
            <a:r>
              <a:rPr lang="ru-RU" dirty="0" err="1">
                <a:solidFill>
                  <a:srgbClr val="666666"/>
                </a:solidFill>
                <a:latin typeface="+mn-lt"/>
              </a:rPr>
              <a:t>Networking</a:t>
            </a:r>
            <a:r>
              <a:rPr lang="ru-RU" dirty="0">
                <a:solidFill>
                  <a:srgbClr val="666666"/>
                </a:solidFill>
                <a:latin typeface="+mn-lt"/>
              </a:rPr>
              <a:t>. Опыт работы и широкий спектр знакомств в отраслях FMCG позволяет нам оперативно рекомендовать правильных партнеров для реализации той или иной части задач в цепочке поставок. </a:t>
            </a:r>
            <a:endParaRPr lang="en-JM" dirty="0">
              <a:solidFill>
                <a:srgbClr val="666666"/>
              </a:solidFill>
              <a:latin typeface="+mn-lt"/>
            </a:endParaRP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D5FBB218-A4FC-7F87-4965-B45C5EAC6EA8}"/>
              </a:ext>
            </a:extLst>
          </p:cNvPr>
          <p:cNvSpPr txBox="1">
            <a:spLocks/>
          </p:cNvSpPr>
          <p:nvPr/>
        </p:nvSpPr>
        <p:spPr>
          <a:xfrm>
            <a:off x="2155613" y="2383502"/>
            <a:ext cx="2209799" cy="25876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ts val="0"/>
              </a:spcBef>
              <a:buFont typeface="Arial" pitchFamily="34" charset="0"/>
              <a:buNone/>
              <a:defRPr sz="1100" b="0" kern="1200">
                <a:solidFill>
                  <a:srgbClr val="424C53"/>
                </a:solidFill>
                <a:latin typeface="+mj-lt"/>
                <a:ea typeface="Open Sans bold" pitchFamily="34" charset="0"/>
                <a:cs typeface="Franklin Gothic Demi Cond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Open Sans bold" pitchFamily="34" charset="0"/>
                <a:ea typeface="Open Sans bold" pitchFamily="34" charset="0"/>
                <a:cs typeface="Open Sans bold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Open Sans bold" pitchFamily="34" charset="0"/>
                <a:ea typeface="Open Sans bold" pitchFamily="34" charset="0"/>
                <a:cs typeface="Open Sans bold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200" kern="1200">
                <a:solidFill>
                  <a:schemeClr val="tx1">
                    <a:lumMod val="85000"/>
                    <a:lumOff val="15000"/>
                  </a:schemeClr>
                </a:solidFill>
                <a:latin typeface="Open Sans bold" pitchFamily="34" charset="0"/>
                <a:ea typeface="Open Sans bold" pitchFamily="34" charset="0"/>
                <a:cs typeface="Open Sans bold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200" kern="1200">
                <a:solidFill>
                  <a:schemeClr val="tx1">
                    <a:lumMod val="85000"/>
                    <a:lumOff val="15000"/>
                  </a:schemeClr>
                </a:solidFill>
                <a:latin typeface="Open Sans bold" pitchFamily="34" charset="0"/>
                <a:ea typeface="Open Sans bold" pitchFamily="34" charset="0"/>
                <a:cs typeface="Open Sans bold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b="1" dirty="0">
                <a:cs typeface="Calibri"/>
              </a:rPr>
              <a:t>Подбор каналов сбыта</a:t>
            </a:r>
            <a:endParaRPr lang="en-US" b="1" dirty="0">
              <a:cs typeface="Calibri"/>
            </a:endParaRPr>
          </a:p>
          <a:p>
            <a:endParaRPr lang="en-JM" b="1" dirty="0"/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16E973E9-AA01-481E-255F-D66A91A88E4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717127" y="1131590"/>
            <a:ext cx="1517064" cy="1136334"/>
          </a:xfrm>
          <a:prstGeom prst="rect">
            <a:avLst/>
          </a:prstGeom>
          <a:ln>
            <a:noFill/>
          </a:ln>
          <a:effectLst>
            <a:softEdge rad="50800"/>
          </a:effectLst>
        </p:spPr>
      </p:pic>
      <p:sp>
        <p:nvSpPr>
          <p:cNvPr id="12" name="Text Placeholder 4">
            <a:extLst>
              <a:ext uri="{FF2B5EF4-FFF2-40B4-BE49-F238E27FC236}">
                <a16:creationId xmlns:a16="http://schemas.microsoft.com/office/drawing/2014/main" id="{8ECC7E4F-712B-E9D8-5D2D-FD193DAABD7C}"/>
              </a:ext>
            </a:extLst>
          </p:cNvPr>
          <p:cNvSpPr txBox="1">
            <a:spLocks/>
          </p:cNvSpPr>
          <p:nvPr/>
        </p:nvSpPr>
        <p:spPr>
          <a:xfrm>
            <a:off x="4443754" y="2763618"/>
            <a:ext cx="2077677" cy="146431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ts val="0"/>
              </a:spcBef>
              <a:buFontTx/>
              <a:buNone/>
              <a:defRPr sz="1000" kern="1200">
                <a:solidFill>
                  <a:schemeClr val="bg1">
                    <a:lumMod val="65000"/>
                  </a:schemeClr>
                </a:solidFill>
                <a:latin typeface="+mj-lt"/>
                <a:ea typeface="+mn-ea"/>
                <a:cs typeface="Calibri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Tx/>
              <a:buNone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PT Sans" pitchFamily="34" charset="0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Tx/>
              <a:buNone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PT Sans" pitchFamily="34" charset="0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Tx/>
              <a:buNone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PT Sans" pitchFamily="34" charset="0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Tx/>
              <a:buNone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PT Sans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ru-RU" dirty="0">
                <a:solidFill>
                  <a:srgbClr val="666666"/>
                </a:solidFill>
                <a:latin typeface="+mn-lt"/>
              </a:rPr>
              <a:t>Знание и опыт ввода продуктов и товаров в каналы сбыта, доступ к текущим данным по сбыту, позволяют нам профессионально оценить перспективы товаров, сформировать пути взаимодействия с каналами сбыта, оцифровать перспективы работы и реализовать ее совместно с нашим партнером.</a:t>
            </a:r>
            <a:endParaRPr lang="en-JM" dirty="0">
              <a:solidFill>
                <a:srgbClr val="666666"/>
              </a:solidFill>
              <a:latin typeface="+mn-lt"/>
            </a:endParaRPr>
          </a:p>
        </p:txBody>
      </p:sp>
      <p:sp>
        <p:nvSpPr>
          <p:cNvPr id="16" name="Text Placeholder 7">
            <a:extLst>
              <a:ext uri="{FF2B5EF4-FFF2-40B4-BE49-F238E27FC236}">
                <a16:creationId xmlns:a16="http://schemas.microsoft.com/office/drawing/2014/main" id="{E0AEA79A-5245-EDFA-DCFD-7016BFDB7B8A}"/>
              </a:ext>
            </a:extLst>
          </p:cNvPr>
          <p:cNvSpPr txBox="1">
            <a:spLocks/>
          </p:cNvSpPr>
          <p:nvPr/>
        </p:nvSpPr>
        <p:spPr>
          <a:xfrm>
            <a:off x="4321068" y="2383502"/>
            <a:ext cx="2339164" cy="25876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ts val="0"/>
              </a:spcBef>
              <a:buFont typeface="Arial" pitchFamily="34" charset="0"/>
              <a:buNone/>
              <a:defRPr sz="1100" b="0" kern="1200">
                <a:solidFill>
                  <a:srgbClr val="424C53"/>
                </a:solidFill>
                <a:latin typeface="+mj-lt"/>
                <a:ea typeface="Open Sans bold" pitchFamily="34" charset="0"/>
                <a:cs typeface="Franklin Gothic Demi Cond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Open Sans bold" pitchFamily="34" charset="0"/>
                <a:ea typeface="Open Sans bold" pitchFamily="34" charset="0"/>
                <a:cs typeface="Open Sans bold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Open Sans bold" pitchFamily="34" charset="0"/>
                <a:ea typeface="Open Sans bold" pitchFamily="34" charset="0"/>
                <a:cs typeface="Open Sans bold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200" kern="1200">
                <a:solidFill>
                  <a:schemeClr val="tx1">
                    <a:lumMod val="85000"/>
                    <a:lumOff val="15000"/>
                  </a:schemeClr>
                </a:solidFill>
                <a:latin typeface="Open Sans bold" pitchFamily="34" charset="0"/>
                <a:ea typeface="Open Sans bold" pitchFamily="34" charset="0"/>
                <a:cs typeface="Open Sans bold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200" kern="1200">
                <a:solidFill>
                  <a:schemeClr val="tx1">
                    <a:lumMod val="85000"/>
                    <a:lumOff val="15000"/>
                  </a:schemeClr>
                </a:solidFill>
                <a:latin typeface="Open Sans bold" pitchFamily="34" charset="0"/>
                <a:ea typeface="Open Sans bold" pitchFamily="34" charset="0"/>
                <a:cs typeface="Open Sans bold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b="1" dirty="0">
                <a:cs typeface="Calibri"/>
              </a:rPr>
              <a:t>Разработка и реализация стратегии</a:t>
            </a:r>
            <a:endParaRPr lang="en-US" b="1" dirty="0">
              <a:cs typeface="Calibri"/>
            </a:endParaRPr>
          </a:p>
          <a:p>
            <a:endParaRPr lang="en-JM" b="1" dirty="0"/>
          </a:p>
        </p:txBody>
      </p:sp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56F2911B-74EB-EEC8-0292-0C965F5D3891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776351" y="1113015"/>
            <a:ext cx="1704501" cy="1136334"/>
          </a:xfrm>
          <a:prstGeom prst="rect">
            <a:avLst/>
          </a:prstGeom>
          <a:ln>
            <a:noFill/>
          </a:ln>
          <a:effectLst>
            <a:softEdge rad="50800"/>
          </a:effectLst>
        </p:spPr>
      </p:pic>
      <p:sp>
        <p:nvSpPr>
          <p:cNvPr id="18" name="Text Placeholder 4">
            <a:extLst>
              <a:ext uri="{FF2B5EF4-FFF2-40B4-BE49-F238E27FC236}">
                <a16:creationId xmlns:a16="http://schemas.microsoft.com/office/drawing/2014/main" id="{12664894-4090-16DE-A5FB-4B0A8F334655}"/>
              </a:ext>
            </a:extLst>
          </p:cNvPr>
          <p:cNvSpPr txBox="1">
            <a:spLocks/>
          </p:cNvSpPr>
          <p:nvPr/>
        </p:nvSpPr>
        <p:spPr>
          <a:xfrm>
            <a:off x="6596696" y="2763618"/>
            <a:ext cx="2077677" cy="146431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ts val="0"/>
              </a:spcBef>
              <a:buFontTx/>
              <a:buNone/>
              <a:defRPr sz="1000" kern="1200">
                <a:solidFill>
                  <a:schemeClr val="bg1">
                    <a:lumMod val="65000"/>
                  </a:schemeClr>
                </a:solidFill>
                <a:latin typeface="+mj-lt"/>
                <a:ea typeface="+mn-ea"/>
                <a:cs typeface="Calibri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Tx/>
              <a:buNone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PT Sans" pitchFamily="34" charset="0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Tx/>
              <a:buNone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PT Sans" pitchFamily="34" charset="0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Tx/>
              <a:buNone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PT Sans" pitchFamily="34" charset="0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Tx/>
              <a:buNone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PT Sans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ru-RU" dirty="0">
                <a:solidFill>
                  <a:srgbClr val="666666"/>
                </a:solidFill>
                <a:latin typeface="+mn-lt"/>
              </a:rPr>
              <a:t>Кого-то мы учим это делать, а за кого-то делаем сами. Переговорная кампания с клиентами (Поставщики, Покупатели) требует как высокого знания продукта, так и ожиданий и целей сторон. Формирование стратегии переговоров с учетом этих факторов является залогом успеха.</a:t>
            </a:r>
            <a:endParaRPr lang="en-JM" dirty="0">
              <a:solidFill>
                <a:srgbClr val="666666"/>
              </a:solidFill>
              <a:latin typeface="+mn-lt"/>
            </a:endParaRPr>
          </a:p>
        </p:txBody>
      </p:sp>
      <p:sp>
        <p:nvSpPr>
          <p:cNvPr id="19" name="Text Placeholder 7">
            <a:extLst>
              <a:ext uri="{FF2B5EF4-FFF2-40B4-BE49-F238E27FC236}">
                <a16:creationId xmlns:a16="http://schemas.microsoft.com/office/drawing/2014/main" id="{6589EEF2-739F-B00F-FC4F-9F456BD17AF9}"/>
              </a:ext>
            </a:extLst>
          </p:cNvPr>
          <p:cNvSpPr txBox="1">
            <a:spLocks/>
          </p:cNvSpPr>
          <p:nvPr/>
        </p:nvSpPr>
        <p:spPr>
          <a:xfrm>
            <a:off x="6508918" y="2364927"/>
            <a:ext cx="2209799" cy="25876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ts val="0"/>
              </a:spcBef>
              <a:buFont typeface="Arial" pitchFamily="34" charset="0"/>
              <a:buNone/>
              <a:defRPr sz="1100" b="0" kern="1200">
                <a:solidFill>
                  <a:srgbClr val="424C53"/>
                </a:solidFill>
                <a:latin typeface="+mj-lt"/>
                <a:ea typeface="Open Sans bold" pitchFamily="34" charset="0"/>
                <a:cs typeface="Franklin Gothic Demi Cond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Open Sans bold" pitchFamily="34" charset="0"/>
                <a:ea typeface="Open Sans bold" pitchFamily="34" charset="0"/>
                <a:cs typeface="Open Sans bold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Open Sans bold" pitchFamily="34" charset="0"/>
                <a:ea typeface="Open Sans bold" pitchFamily="34" charset="0"/>
                <a:cs typeface="Open Sans bold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200" kern="1200">
                <a:solidFill>
                  <a:schemeClr val="tx1">
                    <a:lumMod val="85000"/>
                    <a:lumOff val="15000"/>
                  </a:schemeClr>
                </a:solidFill>
                <a:latin typeface="Open Sans bold" pitchFamily="34" charset="0"/>
                <a:ea typeface="Open Sans bold" pitchFamily="34" charset="0"/>
                <a:cs typeface="Open Sans bold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200" kern="1200">
                <a:solidFill>
                  <a:schemeClr val="tx1">
                    <a:lumMod val="85000"/>
                    <a:lumOff val="15000"/>
                  </a:schemeClr>
                </a:solidFill>
                <a:latin typeface="Open Sans bold" pitchFamily="34" charset="0"/>
                <a:ea typeface="Open Sans bold" pitchFamily="34" charset="0"/>
                <a:cs typeface="Open Sans bold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b="1" dirty="0">
                <a:cs typeface="Calibri"/>
              </a:rPr>
              <a:t>Переговорная кампания: в погоне за контрактом</a:t>
            </a:r>
            <a:endParaRPr lang="en-US" b="1" dirty="0">
              <a:cs typeface="Calibri"/>
            </a:endParaRPr>
          </a:p>
          <a:p>
            <a:endParaRPr lang="en-JM" b="1" dirty="0"/>
          </a:p>
        </p:txBody>
      </p:sp>
    </p:spTree>
    <p:extLst>
      <p:ext uri="{BB962C8B-B14F-4D97-AF65-F5344CB8AC3E}">
        <p14:creationId xmlns:p14="http://schemas.microsoft.com/office/powerpoint/2010/main" val="528060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xmlns:p14="http://schemas.microsoft.com/office/powerpoint/2010/main"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24C5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effectLst>
                  <a:innerShdw blurRad="63500">
                    <a:prstClr val="black"/>
                  </a:innerShdw>
                </a:effectLst>
                <a:latin typeface="Mission Gothic Black"/>
                <a:ea typeface="Open Sans Semibold" pitchFamily="34" charset="0"/>
                <a:cs typeface="Mission Gothic Black"/>
              </a:rPr>
              <a:t>НАШИ КЛИЕНТЫ</a:t>
            </a:r>
            <a:endParaRPr lang="en-JM" dirty="0"/>
          </a:p>
        </p:txBody>
      </p:sp>
      <p:sp>
        <p:nvSpPr>
          <p:cNvPr id="9" name="Slide Number Placeholder 3">
            <a:extLst>
              <a:ext uri="{FF2B5EF4-FFF2-40B4-BE49-F238E27FC236}">
                <a16:creationId xmlns:a16="http://schemas.microsoft.com/office/drawing/2014/main" id="{4CD7E5C7-A3A4-AE4F-A2DA-5511A68E1E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583000" y="4781550"/>
            <a:ext cx="360000" cy="228600"/>
          </a:xfrm>
        </p:spPr>
        <p:txBody>
          <a:bodyPr/>
          <a:lstStyle/>
          <a:p>
            <a:fld id="{857B18ED-D931-45F4-8873-1BEDAB4DC03E}" type="slidenum">
              <a:rPr lang="en-JM" sz="1200" smtClean="0">
                <a:solidFill>
                  <a:schemeClr val="bg1">
                    <a:lumMod val="85000"/>
                  </a:schemeClr>
                </a:solidFill>
              </a:rPr>
              <a:t>6</a:t>
            </a:fld>
            <a:endParaRPr lang="en-JM" sz="1200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F56DC36A-CBB0-4E14-8E70-4AD5AB19392B}"/>
              </a:ext>
            </a:extLst>
          </p:cNvPr>
          <p:cNvSpPr/>
          <p:nvPr/>
        </p:nvSpPr>
        <p:spPr>
          <a:xfrm>
            <a:off x="769144" y="4781550"/>
            <a:ext cx="850528" cy="304800"/>
          </a:xfrm>
          <a:prstGeom prst="rect">
            <a:avLst/>
          </a:prstGeom>
          <a:solidFill>
            <a:srgbClr val="424C5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Slide Number Placeholder 3">
            <a:extLst>
              <a:ext uri="{FF2B5EF4-FFF2-40B4-BE49-F238E27FC236}">
                <a16:creationId xmlns:a16="http://schemas.microsoft.com/office/drawing/2014/main" id="{82262DDF-920F-44E0-8285-0FF124D6463A}"/>
              </a:ext>
            </a:extLst>
          </p:cNvPr>
          <p:cNvSpPr txBox="1">
            <a:spLocks/>
          </p:cNvSpPr>
          <p:nvPr/>
        </p:nvSpPr>
        <p:spPr>
          <a:xfrm>
            <a:off x="5989031" y="4524744"/>
            <a:ext cx="3600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b="0" kern="1200">
                <a:solidFill>
                  <a:srgbClr val="A6A6A6"/>
                </a:solidFill>
                <a:latin typeface="Calibri"/>
                <a:ea typeface="Open Sans" pitchFamily="34" charset="0"/>
                <a:cs typeface="Calibri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57B18ED-D931-45F4-8873-1BEDAB4DC03E}" type="slidenum">
              <a:rPr lang="en-JM" smtClean="0">
                <a:solidFill>
                  <a:srgbClr val="353D43"/>
                </a:solidFill>
              </a:rPr>
              <a:pPr/>
              <a:t>6</a:t>
            </a:fld>
            <a:endParaRPr lang="en-JM" dirty="0">
              <a:solidFill>
                <a:srgbClr val="353D43"/>
              </a:solidFill>
            </a:endParaRPr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150B106C-8DAA-499F-BEF5-DAADEA097DA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5484" y="1420978"/>
            <a:ext cx="1430751" cy="288104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8BF30419-8F09-4ED6-B865-1F6D6075968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26539" y="1221639"/>
            <a:ext cx="1742845" cy="435711"/>
          </a:xfrm>
          <a:prstGeom prst="rect">
            <a:avLst/>
          </a:prstGeom>
        </p:spPr>
      </p:pic>
      <p:pic>
        <p:nvPicPr>
          <p:cNvPr id="13" name="Picture 2">
            <a:extLst>
              <a:ext uri="{FF2B5EF4-FFF2-40B4-BE49-F238E27FC236}">
                <a16:creationId xmlns:a16="http://schemas.microsoft.com/office/drawing/2014/main" id="{92EDE63A-4705-48D1-B1CA-1F4E037864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6384" y="1827456"/>
            <a:ext cx="1430751" cy="9538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4" descr="Фото профиля Где купить">
            <a:extLst>
              <a:ext uri="{FF2B5EF4-FFF2-40B4-BE49-F238E27FC236}">
                <a16:creationId xmlns:a16="http://schemas.microsoft.com/office/drawing/2014/main" id="{47125E43-2F37-46F4-910A-AFE57A677AE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963" y="1549337"/>
            <a:ext cx="1022413" cy="1022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E54E0A64-F436-4C5D-8033-E89564B8211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275078" y="1862740"/>
            <a:ext cx="1500415" cy="857250"/>
          </a:xfrm>
          <a:prstGeom prst="rect">
            <a:avLst/>
          </a:prstGeom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71E2939E-3602-4A54-8983-B44572C1324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281703" y="3282911"/>
            <a:ext cx="1149711" cy="1356133"/>
          </a:xfrm>
          <a:prstGeom prst="rect">
            <a:avLst/>
          </a:prstGeom>
        </p:spPr>
      </p:pic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4957E862-2B65-428A-8802-17738A51341D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013653" y="1595219"/>
            <a:ext cx="1200150" cy="1200150"/>
          </a:xfrm>
          <a:prstGeom prst="rect">
            <a:avLst/>
          </a:prstGeom>
        </p:spPr>
      </p:pic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03D7A645-8475-4037-9025-8C294E7F33F7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426539" y="2390765"/>
            <a:ext cx="923508" cy="923508"/>
          </a:xfrm>
          <a:prstGeom prst="rect">
            <a:avLst/>
          </a:prstGeom>
        </p:spPr>
      </p:pic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EF46C7F4-ADEB-4597-8AAA-8E9CEC5E74EE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490790" y="1756702"/>
            <a:ext cx="795006" cy="547671"/>
          </a:xfrm>
          <a:prstGeom prst="rect">
            <a:avLst/>
          </a:prstGeom>
        </p:spPr>
      </p:pic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9ED25B0E-F8E5-4AD6-8BA2-A91034B26439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7891328" y="1868962"/>
            <a:ext cx="1038444" cy="851027"/>
          </a:xfrm>
          <a:prstGeom prst="rect">
            <a:avLst/>
          </a:prstGeom>
        </p:spPr>
      </p:pic>
      <p:pic>
        <p:nvPicPr>
          <p:cNvPr id="23" name="Рисунок 22">
            <a:extLst>
              <a:ext uri="{FF2B5EF4-FFF2-40B4-BE49-F238E27FC236}">
                <a16:creationId xmlns:a16="http://schemas.microsoft.com/office/drawing/2014/main" id="{5BA6F2AC-AC1B-4C48-8AD3-B2B578CBE2C5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23622" y="2852519"/>
            <a:ext cx="4822465" cy="1801432"/>
          </a:xfrm>
          <a:prstGeom prst="rect">
            <a:avLst/>
          </a:prstGeom>
        </p:spPr>
      </p:pic>
      <p:pic>
        <p:nvPicPr>
          <p:cNvPr id="24" name="Picture 14">
            <a:extLst>
              <a:ext uri="{FF2B5EF4-FFF2-40B4-BE49-F238E27FC236}">
                <a16:creationId xmlns:a16="http://schemas.microsoft.com/office/drawing/2014/main" id="{71ED8B75-D6EE-4CCB-A85F-4E6A25D951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2141" y="690454"/>
            <a:ext cx="838200" cy="838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6">
            <a:extLst>
              <a:ext uri="{FF2B5EF4-FFF2-40B4-BE49-F238E27FC236}">
                <a16:creationId xmlns:a16="http://schemas.microsoft.com/office/drawing/2014/main" id="{3A842309-7D27-4283-86F7-301C1F83CA8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55696" y="1707522"/>
            <a:ext cx="1257915" cy="12579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12">
            <a:extLst>
              <a:ext uri="{FF2B5EF4-FFF2-40B4-BE49-F238E27FC236}">
                <a16:creationId xmlns:a16="http://schemas.microsoft.com/office/drawing/2014/main" id="{EA9D5070-3990-4F81-8246-F9201006E5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11224" y="413017"/>
            <a:ext cx="1066955" cy="7392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2">
            <a:extLst>
              <a:ext uri="{FF2B5EF4-FFF2-40B4-BE49-F238E27FC236}">
                <a16:creationId xmlns:a16="http://schemas.microsoft.com/office/drawing/2014/main" id="{C6655552-58EF-40B7-BC68-6DC5E9E9A5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903" y="769346"/>
            <a:ext cx="1635914" cy="4609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4">
            <a:extLst>
              <a:ext uri="{FF2B5EF4-FFF2-40B4-BE49-F238E27FC236}">
                <a16:creationId xmlns:a16="http://schemas.microsoft.com/office/drawing/2014/main" id="{0F219AFD-43DA-4824-9DE5-5A7F810DC8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9251" y="892553"/>
            <a:ext cx="577918" cy="5784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4">
            <a:extLst>
              <a:ext uri="{FF2B5EF4-FFF2-40B4-BE49-F238E27FC236}">
                <a16:creationId xmlns:a16="http://schemas.microsoft.com/office/drawing/2014/main" id="{8B05BD20-C8CA-4970-B0CC-FD12736BFD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92833" y="1191961"/>
            <a:ext cx="1006541" cy="5436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Рисунок 3" descr="Изображение выглядит как текст&#10;&#10;Автоматически созданное описание">
            <a:extLst>
              <a:ext uri="{FF2B5EF4-FFF2-40B4-BE49-F238E27FC236}">
                <a16:creationId xmlns:a16="http://schemas.microsoft.com/office/drawing/2014/main" id="{A7DDD470-6E1A-4D62-4A63-D57350C1EA51}"/>
              </a:ext>
            </a:extLst>
          </p:cNvPr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91852"/>
            <a:ext cx="989856" cy="516564"/>
          </a:xfrm>
          <a:prstGeom prst="rect">
            <a:avLst/>
          </a:prstGeom>
        </p:spPr>
      </p:pic>
      <p:sp>
        <p:nvSpPr>
          <p:cNvPr id="30" name="Прямоугольник 29">
            <a:extLst>
              <a:ext uri="{FF2B5EF4-FFF2-40B4-BE49-F238E27FC236}">
                <a16:creationId xmlns:a16="http://schemas.microsoft.com/office/drawing/2014/main" id="{FDCDE31F-6201-0FA9-EDB7-368F0FE49FFE}"/>
              </a:ext>
            </a:extLst>
          </p:cNvPr>
          <p:cNvSpPr/>
          <p:nvPr/>
        </p:nvSpPr>
        <p:spPr>
          <a:xfrm>
            <a:off x="7092304" y="3037968"/>
            <a:ext cx="123783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128</a:t>
            </a:r>
          </a:p>
        </p:txBody>
      </p:sp>
      <p:sp>
        <p:nvSpPr>
          <p:cNvPr id="31" name="Text Placeholder 7">
            <a:extLst>
              <a:ext uri="{FF2B5EF4-FFF2-40B4-BE49-F238E27FC236}">
                <a16:creationId xmlns:a16="http://schemas.microsoft.com/office/drawing/2014/main" id="{77EE4738-D257-8AAD-A4E2-85B7B2F3188A}"/>
              </a:ext>
            </a:extLst>
          </p:cNvPr>
          <p:cNvSpPr txBox="1">
            <a:spLocks/>
          </p:cNvSpPr>
          <p:nvPr/>
        </p:nvSpPr>
        <p:spPr>
          <a:xfrm>
            <a:off x="6556293" y="3960977"/>
            <a:ext cx="2438400" cy="357188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2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2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ru-RU" dirty="0">
                <a:cs typeface="Calibri"/>
              </a:rPr>
              <a:t>РЕАЛИЗОВАННЫХ ПРОЕКТОВ</a:t>
            </a:r>
            <a:endParaRPr lang="en-JM" dirty="0">
              <a:cs typeface="Calibri"/>
            </a:endParaRPr>
          </a:p>
          <a:p>
            <a:pPr marL="0" indent="0" algn="ctr">
              <a:buNone/>
            </a:pPr>
            <a:endParaRPr lang="en-US" dirty="0"/>
          </a:p>
        </p:txBody>
      </p:sp>
      <p:sp>
        <p:nvSpPr>
          <p:cNvPr id="32" name="Text Placeholder 7">
            <a:extLst>
              <a:ext uri="{FF2B5EF4-FFF2-40B4-BE49-F238E27FC236}">
                <a16:creationId xmlns:a16="http://schemas.microsoft.com/office/drawing/2014/main" id="{662DD6FE-45A1-BA44-C4FD-E65FCC7ED8B5}"/>
              </a:ext>
            </a:extLst>
          </p:cNvPr>
          <p:cNvSpPr txBox="1">
            <a:spLocks/>
          </p:cNvSpPr>
          <p:nvPr/>
        </p:nvSpPr>
        <p:spPr>
          <a:xfrm>
            <a:off x="6458645" y="2811635"/>
            <a:ext cx="2438400" cy="357188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2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2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ru-RU" dirty="0">
                <a:cs typeface="Calibri"/>
              </a:rPr>
              <a:t>более</a:t>
            </a:r>
            <a:endParaRPr lang="en-JM" dirty="0">
              <a:cs typeface="Calibri"/>
            </a:endParaRPr>
          </a:p>
          <a:p>
            <a:pPr marL="0" indent="0" algn="ctr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12552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xmlns:p14="http://schemas.microsoft.com/office/powerpoint/2010/main"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Прямоугольник 18">
            <a:extLst>
              <a:ext uri="{FF2B5EF4-FFF2-40B4-BE49-F238E27FC236}">
                <a16:creationId xmlns:a16="http://schemas.microsoft.com/office/drawing/2014/main" id="{F7D70830-84E1-4E62-9694-F37270D2DED8}"/>
              </a:ext>
            </a:extLst>
          </p:cNvPr>
          <p:cNvSpPr/>
          <p:nvPr/>
        </p:nvSpPr>
        <p:spPr>
          <a:xfrm>
            <a:off x="0" y="4637309"/>
            <a:ext cx="9144000" cy="506191"/>
          </a:xfrm>
          <a:prstGeom prst="rect">
            <a:avLst/>
          </a:prstGeom>
          <a:solidFill>
            <a:srgbClr val="04303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effectLst>
                  <a:innerShdw blurRad="63500">
                    <a:prstClr val="black"/>
                  </a:innerShdw>
                </a:effectLst>
                <a:latin typeface="Mission Gothic Black"/>
                <a:ea typeface="Open Sans Semibold" pitchFamily="34" charset="0"/>
                <a:cs typeface="Mission Gothic Black"/>
              </a:rPr>
              <a:t>ПЛАНЫ И НОВОВВЕДЕНИЯ</a:t>
            </a:r>
            <a:endParaRPr lang="en-US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23"/>
          </p:nvPr>
        </p:nvSpPr>
        <p:spPr/>
        <p:txBody>
          <a:bodyPr/>
          <a:lstStyle/>
          <a:p>
            <a:r>
              <a:rPr lang="ru-RU" b="1" dirty="0">
                <a:solidFill>
                  <a:srgbClr val="043034"/>
                </a:solidFill>
                <a:latin typeface="Mission Gothic Regular"/>
                <a:cs typeface="Mission Gothic Regular"/>
              </a:rPr>
              <a:t>ОБУЧЕНИЕ</a:t>
            </a:r>
            <a:endParaRPr lang="en-US" dirty="0">
              <a:solidFill>
                <a:srgbClr val="043034"/>
              </a:solidFill>
              <a:latin typeface="Mission Gothic Regular"/>
              <a:cs typeface="Mission Gothic Regular"/>
            </a:endParaRPr>
          </a:p>
          <a:p>
            <a:endParaRPr lang="en-US" dirty="0">
              <a:solidFill>
                <a:srgbClr val="043034"/>
              </a:solidFill>
            </a:endParaRPr>
          </a:p>
        </p:txBody>
      </p:sp>
      <p:sp>
        <p:nvSpPr>
          <p:cNvPr id="34" name="Slide Number Placeholder 3">
            <a:extLst>
              <a:ext uri="{FF2B5EF4-FFF2-40B4-BE49-F238E27FC236}">
                <a16:creationId xmlns:a16="http://schemas.microsoft.com/office/drawing/2014/main" id="{9517657C-FE8E-694C-8160-2AE36C49B7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583000" y="4781550"/>
            <a:ext cx="360000" cy="228600"/>
          </a:xfrm>
        </p:spPr>
        <p:txBody>
          <a:bodyPr/>
          <a:lstStyle/>
          <a:p>
            <a:fld id="{857B18ED-D931-45F4-8873-1BEDAB4DC03E}" type="slidenum">
              <a:rPr lang="en-JM" sz="1200" smtClean="0">
                <a:solidFill>
                  <a:schemeClr val="bg1">
                    <a:lumMod val="95000"/>
                  </a:schemeClr>
                </a:solidFill>
              </a:rPr>
              <a:t>7</a:t>
            </a:fld>
            <a:endParaRPr lang="en-JM" sz="1200" dirty="0">
              <a:solidFill>
                <a:schemeClr val="bg1">
                  <a:lumMod val="95000"/>
                </a:schemeClr>
              </a:solidFill>
            </a:endParaRPr>
          </a:p>
        </p:txBody>
      </p:sp>
      <p:pic>
        <p:nvPicPr>
          <p:cNvPr id="4" name="Рисунок 3" descr="Изображение выглядит как текст&#10;&#10;Автоматически созданное описание">
            <a:extLst>
              <a:ext uri="{FF2B5EF4-FFF2-40B4-BE49-F238E27FC236}">
                <a16:creationId xmlns:a16="http://schemas.microsoft.com/office/drawing/2014/main" id="{1D89A60B-AE7B-0F82-E11D-7729D2B932E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91852"/>
            <a:ext cx="989856" cy="516564"/>
          </a:xfrm>
          <a:prstGeom prst="rect">
            <a:avLst/>
          </a:prstGeom>
        </p:spPr>
      </p:pic>
      <p:sp>
        <p:nvSpPr>
          <p:cNvPr id="20" name="Объект 2">
            <a:extLst>
              <a:ext uri="{FF2B5EF4-FFF2-40B4-BE49-F238E27FC236}">
                <a16:creationId xmlns:a16="http://schemas.microsoft.com/office/drawing/2014/main" id="{057D7BED-7700-66FF-063B-75DA43A92965}"/>
              </a:ext>
            </a:extLst>
          </p:cNvPr>
          <p:cNvSpPr txBox="1">
            <a:spLocks/>
          </p:cNvSpPr>
          <p:nvPr/>
        </p:nvSpPr>
        <p:spPr>
          <a:xfrm>
            <a:off x="0" y="1151829"/>
            <a:ext cx="3104198" cy="345475"/>
          </a:xfrm>
          <a:prstGeom prst="roundRect">
            <a:avLst>
              <a:gd name="adj" fmla="val 0"/>
            </a:avLst>
          </a:prstGeom>
        </p:spPr>
        <p:txBody>
          <a:bodyPr vert="horz" lIns="91440" tIns="45720" rIns="91440" bIns="45720" rtlCol="0">
            <a:noAutofit/>
          </a:bodyPr>
          <a:lstStyle>
            <a:defPPr>
              <a:defRPr lang="en-US"/>
            </a:defPPr>
            <a:lvl1pPr indent="0">
              <a:spcBef>
                <a:spcPct val="20000"/>
              </a:spcBef>
              <a:buFontTx/>
              <a:buNone/>
              <a:defRPr sz="1100">
                <a:solidFill>
                  <a:srgbClr val="424C53"/>
                </a:solidFill>
                <a:latin typeface="+mj-lt"/>
                <a:ea typeface="Open Sans" pitchFamily="34" charset="0"/>
                <a:cs typeface="Franklin Gothic Demi Cond" pitchFamily="34" charset="0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1600"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1400"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1200"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1200"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  <a:lvl6pPr marL="2514600" indent="-228600">
              <a:spcBef>
                <a:spcPct val="20000"/>
              </a:spcBef>
              <a:buFont typeface="Arial" pitchFamily="34" charset="0"/>
              <a:buChar char="•"/>
              <a:defRPr sz="2000"/>
            </a:lvl6pPr>
            <a:lvl7pPr marL="2971800" indent="-228600">
              <a:spcBef>
                <a:spcPct val="20000"/>
              </a:spcBef>
              <a:buFont typeface="Arial" pitchFamily="34" charset="0"/>
              <a:buChar char="•"/>
              <a:defRPr sz="2000"/>
            </a:lvl7pPr>
            <a:lvl8pPr marL="3429000" indent="-228600">
              <a:spcBef>
                <a:spcPct val="20000"/>
              </a:spcBef>
              <a:buFont typeface="Arial" pitchFamily="34" charset="0"/>
              <a:buChar char="•"/>
              <a:defRPr sz="2000"/>
            </a:lvl8pPr>
            <a:lvl9pPr marL="3886200" indent="-228600">
              <a:spcBef>
                <a:spcPct val="20000"/>
              </a:spcBef>
              <a:buFont typeface="Arial" pitchFamily="34" charset="0"/>
              <a:buChar char="•"/>
              <a:defRPr sz="2000"/>
            </a:lvl9pPr>
          </a:lstStyle>
          <a:p>
            <a:pPr algn="ctr"/>
            <a:r>
              <a:rPr lang="ru-RU" dirty="0"/>
              <a:t>ВИДЕОУРОК</a:t>
            </a:r>
          </a:p>
        </p:txBody>
      </p:sp>
      <p:sp>
        <p:nvSpPr>
          <p:cNvPr id="21" name="Текст 4">
            <a:extLst>
              <a:ext uri="{FF2B5EF4-FFF2-40B4-BE49-F238E27FC236}">
                <a16:creationId xmlns:a16="http://schemas.microsoft.com/office/drawing/2014/main" id="{19552996-7CBD-1BAB-C8E6-006825BE9E82}"/>
              </a:ext>
            </a:extLst>
          </p:cNvPr>
          <p:cNvSpPr txBox="1">
            <a:spLocks/>
          </p:cNvSpPr>
          <p:nvPr/>
        </p:nvSpPr>
        <p:spPr>
          <a:xfrm>
            <a:off x="3706926" y="1128990"/>
            <a:ext cx="3104198" cy="32038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Tx/>
              <a:buNone/>
              <a:defRPr sz="1100" kern="1200">
                <a:solidFill>
                  <a:srgbClr val="424C53"/>
                </a:solidFill>
                <a:latin typeface="+mj-lt"/>
                <a:ea typeface="Open Sans" pitchFamily="34" charset="0"/>
                <a:cs typeface="Franklin Gothic Demi Cond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2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2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dirty="0"/>
              <a:t>ПУБЛИЧНЫЙ МАСТЕР-КЛАСС</a:t>
            </a:r>
          </a:p>
        </p:txBody>
      </p:sp>
      <p:sp>
        <p:nvSpPr>
          <p:cNvPr id="22" name="Текст 6">
            <a:extLst>
              <a:ext uri="{FF2B5EF4-FFF2-40B4-BE49-F238E27FC236}">
                <a16:creationId xmlns:a16="http://schemas.microsoft.com/office/drawing/2014/main" id="{5CB44F69-AC33-7B75-A0DB-073051C21234}"/>
              </a:ext>
            </a:extLst>
          </p:cNvPr>
          <p:cNvSpPr txBox="1">
            <a:spLocks/>
          </p:cNvSpPr>
          <p:nvPr/>
        </p:nvSpPr>
        <p:spPr>
          <a:xfrm>
            <a:off x="6372200" y="1138999"/>
            <a:ext cx="3104198" cy="32038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defPPr>
              <a:defRPr lang="en-US"/>
            </a:defPPr>
            <a:lvl1pPr indent="0">
              <a:spcBef>
                <a:spcPct val="20000"/>
              </a:spcBef>
              <a:buFontTx/>
              <a:buNone/>
              <a:defRPr sz="1100">
                <a:solidFill>
                  <a:srgbClr val="424C53"/>
                </a:solidFill>
                <a:latin typeface="+mj-lt"/>
                <a:ea typeface="Open Sans" pitchFamily="34" charset="0"/>
                <a:cs typeface="Franklin Gothic Demi Cond" pitchFamily="34" charset="0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1600"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1400"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1200"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1200"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  <a:lvl6pPr marL="2514600" indent="-228600">
              <a:spcBef>
                <a:spcPct val="20000"/>
              </a:spcBef>
              <a:buFont typeface="Arial" pitchFamily="34" charset="0"/>
              <a:buChar char="•"/>
              <a:defRPr sz="2000"/>
            </a:lvl6pPr>
            <a:lvl7pPr marL="2971800" indent="-228600">
              <a:spcBef>
                <a:spcPct val="20000"/>
              </a:spcBef>
              <a:buFont typeface="Arial" pitchFamily="34" charset="0"/>
              <a:buChar char="•"/>
              <a:defRPr sz="2000"/>
            </a:lvl7pPr>
            <a:lvl8pPr marL="3429000" indent="-228600">
              <a:spcBef>
                <a:spcPct val="20000"/>
              </a:spcBef>
              <a:buFont typeface="Arial" pitchFamily="34" charset="0"/>
              <a:buChar char="•"/>
              <a:defRPr sz="2000"/>
            </a:lvl8pPr>
            <a:lvl9pPr marL="3886200" indent="-228600">
              <a:spcBef>
                <a:spcPct val="20000"/>
              </a:spcBef>
              <a:buFont typeface="Arial" pitchFamily="34" charset="0"/>
              <a:buChar char="•"/>
              <a:defRPr sz="2000"/>
            </a:lvl9pPr>
          </a:lstStyle>
          <a:p>
            <a:pPr algn="ctr"/>
            <a:r>
              <a:rPr lang="ru-RU" dirty="0"/>
              <a:t>ПЕРСОНАЛЬНАЯ СЕССИЯ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B7EB8995-090E-876F-DF9F-F0075AA208C7}"/>
              </a:ext>
            </a:extLst>
          </p:cNvPr>
          <p:cNvSpPr txBox="1"/>
          <p:nvPr/>
        </p:nvSpPr>
        <p:spPr>
          <a:xfrm>
            <a:off x="-16764" y="3945195"/>
            <a:ext cx="3104198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900" dirty="0"/>
              <a:t>Подробнее информация по курсу на </a:t>
            </a:r>
            <a:r>
              <a:rPr lang="ru-RU" sz="900" dirty="0">
                <a:solidFill>
                  <a:srgbClr val="0563C1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https://nigmatullin.pro</a:t>
            </a:r>
            <a:r>
              <a:rPr lang="ru-RU" sz="900" dirty="0">
                <a:solidFill>
                  <a:srgbClr val="81CC48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/</a:t>
            </a:r>
            <a:r>
              <a:rPr lang="ru-RU" sz="900" dirty="0">
                <a:solidFill>
                  <a:srgbClr val="81CC48"/>
                </a:solidFill>
              </a:rPr>
              <a:t> </a:t>
            </a:r>
          </a:p>
        </p:txBody>
      </p:sp>
      <p:pic>
        <p:nvPicPr>
          <p:cNvPr id="33" name="Рисунок 32">
            <a:hlinkClick r:id="rId4"/>
            <a:extLst>
              <a:ext uri="{FF2B5EF4-FFF2-40B4-BE49-F238E27FC236}">
                <a16:creationId xmlns:a16="http://schemas.microsoft.com/office/drawing/2014/main" id="{2F80CAA4-3747-2E06-2442-EB54FEAEB63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2360" y="1393453"/>
            <a:ext cx="2995074" cy="2574712"/>
          </a:xfrm>
          <a:prstGeom prst="rect">
            <a:avLst/>
          </a:prstGeom>
        </p:spPr>
      </p:pic>
      <p:pic>
        <p:nvPicPr>
          <p:cNvPr id="35" name="Рисунок 34">
            <a:extLst>
              <a:ext uri="{FF2B5EF4-FFF2-40B4-BE49-F238E27FC236}">
                <a16:creationId xmlns:a16="http://schemas.microsoft.com/office/drawing/2014/main" id="{1208DD27-8752-27A6-2AEA-00446772CC7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162730" y="1364717"/>
            <a:ext cx="3713526" cy="2603448"/>
          </a:xfrm>
          <a:prstGeom prst="rect">
            <a:avLst/>
          </a:prstGeom>
        </p:spPr>
      </p:pic>
      <p:sp>
        <p:nvSpPr>
          <p:cNvPr id="36" name="TextBox 35">
            <a:extLst>
              <a:ext uri="{FF2B5EF4-FFF2-40B4-BE49-F238E27FC236}">
                <a16:creationId xmlns:a16="http://schemas.microsoft.com/office/drawing/2014/main" id="{3C698617-9E72-AC25-C014-39C780ED6D20}"/>
              </a:ext>
            </a:extLst>
          </p:cNvPr>
          <p:cNvSpPr txBox="1"/>
          <p:nvPr/>
        </p:nvSpPr>
        <p:spPr>
          <a:xfrm>
            <a:off x="3248253" y="3957248"/>
            <a:ext cx="354248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900" dirty="0"/>
              <a:t>Подробнее информация по мастер-классу </a:t>
            </a:r>
            <a:r>
              <a:rPr lang="en-US" sz="900" dirty="0">
                <a:solidFill>
                  <a:srgbClr val="0563C1"/>
                </a:solidFill>
              </a:rPr>
              <a:t>https://disk.yandex.ru/i/xWr-NUch5ME2Fg</a:t>
            </a:r>
            <a:endParaRPr lang="ru-RU" sz="900" dirty="0">
              <a:solidFill>
                <a:srgbClr val="81CC48"/>
              </a:solidFill>
            </a:endParaRPr>
          </a:p>
        </p:txBody>
      </p:sp>
      <p:pic>
        <p:nvPicPr>
          <p:cNvPr id="37" name="Picture 2">
            <a:extLst>
              <a:ext uri="{FF2B5EF4-FFF2-40B4-BE49-F238E27FC236}">
                <a16:creationId xmlns:a16="http://schemas.microsoft.com/office/drawing/2014/main" id="{E77E499D-5DFF-1438-DF52-63A0175D46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5766" y="1202329"/>
            <a:ext cx="760010" cy="7600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8" name="Рисунок 37">
            <a:extLst>
              <a:ext uri="{FF2B5EF4-FFF2-40B4-BE49-F238E27FC236}">
                <a16:creationId xmlns:a16="http://schemas.microsoft.com/office/drawing/2014/main" id="{6888A2C3-644F-C551-4521-4563392D4B46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948264" y="1371310"/>
            <a:ext cx="2121386" cy="2574711"/>
          </a:xfrm>
          <a:prstGeom prst="rect">
            <a:avLst/>
          </a:prstGeom>
        </p:spPr>
      </p:pic>
      <p:sp>
        <p:nvSpPr>
          <p:cNvPr id="39" name="TextBox 38">
            <a:extLst>
              <a:ext uri="{FF2B5EF4-FFF2-40B4-BE49-F238E27FC236}">
                <a16:creationId xmlns:a16="http://schemas.microsoft.com/office/drawing/2014/main" id="{0EF44660-B796-CED9-29B1-0186A337F679}"/>
              </a:ext>
            </a:extLst>
          </p:cNvPr>
          <p:cNvSpPr txBox="1"/>
          <p:nvPr/>
        </p:nvSpPr>
        <p:spPr>
          <a:xfrm>
            <a:off x="6225984" y="3963837"/>
            <a:ext cx="354248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900" dirty="0"/>
              <a:t>Подробнее информация по сессии </a:t>
            </a:r>
            <a:r>
              <a:rPr lang="en-US" sz="900" dirty="0">
                <a:solidFill>
                  <a:srgbClr val="0563C1"/>
                </a:solidFill>
              </a:rPr>
              <a:t>https://disk.yandex.ru/i/ZW82o_VCtp6sqg</a:t>
            </a:r>
            <a:endParaRPr lang="ru-RU" sz="900" dirty="0">
              <a:solidFill>
                <a:srgbClr val="81CC48"/>
              </a:solidFill>
            </a:endParaRPr>
          </a:p>
        </p:txBody>
      </p:sp>
      <p:pic>
        <p:nvPicPr>
          <p:cNvPr id="40" name="Рисунок 39">
            <a:extLst>
              <a:ext uri="{FF2B5EF4-FFF2-40B4-BE49-F238E27FC236}">
                <a16:creationId xmlns:a16="http://schemas.microsoft.com/office/drawing/2014/main" id="{04AF5910-731E-6DCB-B553-36F95A84D0FD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961779" y="3214954"/>
            <a:ext cx="760010" cy="7600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92743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xmlns:p14="http://schemas.microsoft.com/office/powerpoint/2010/main"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Прямоугольник 17">
            <a:extLst>
              <a:ext uri="{FF2B5EF4-FFF2-40B4-BE49-F238E27FC236}">
                <a16:creationId xmlns:a16="http://schemas.microsoft.com/office/drawing/2014/main" id="{31FD84AE-DB9E-47BE-95A8-2C43D3D43D2D}"/>
              </a:ext>
            </a:extLst>
          </p:cNvPr>
          <p:cNvSpPr/>
          <p:nvPr/>
        </p:nvSpPr>
        <p:spPr>
          <a:xfrm>
            <a:off x="0" y="4637309"/>
            <a:ext cx="9144000" cy="506191"/>
          </a:xfrm>
          <a:prstGeom prst="rect">
            <a:avLst/>
          </a:prstGeom>
          <a:solidFill>
            <a:srgbClr val="04303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" name="Picture 2" descr="C:\Users\adrienne.reynolds\Desktop\Vector Shape World Map.png"/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276350"/>
            <a:ext cx="5418667" cy="304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Oval 8"/>
          <p:cNvSpPr>
            <a:spLocks noChangeAspect="1"/>
          </p:cNvSpPr>
          <p:nvPr/>
        </p:nvSpPr>
        <p:spPr>
          <a:xfrm>
            <a:off x="2678946" y="2371695"/>
            <a:ext cx="143999" cy="143999"/>
          </a:xfrm>
          <a:prstGeom prst="ellipse">
            <a:avLst/>
          </a:prstGeom>
          <a:solidFill>
            <a:srgbClr val="6AAE00">
              <a:alpha val="6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JM"/>
          </a:p>
        </p:txBody>
      </p:sp>
      <p:cxnSp>
        <p:nvCxnSpPr>
          <p:cNvPr id="10" name="Straight Connector 9"/>
          <p:cNvCxnSpPr/>
          <p:nvPr/>
        </p:nvCxnSpPr>
        <p:spPr>
          <a:xfrm>
            <a:off x="2750946" y="2477928"/>
            <a:ext cx="0" cy="745684"/>
          </a:xfrm>
          <a:prstGeom prst="line">
            <a:avLst/>
          </a:prstGeom>
          <a:ln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2263062" y="3239929"/>
            <a:ext cx="611065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JM" sz="1000" dirty="0">
                <a:solidFill>
                  <a:schemeClr val="bg1">
                    <a:lumMod val="65000"/>
                  </a:schemeClr>
                </a:solidFill>
              </a:rPr>
              <a:t>EUROPE</a:t>
            </a:r>
          </a:p>
        </p:txBody>
      </p:sp>
      <p:sp>
        <p:nvSpPr>
          <p:cNvPr id="12" name="Oval 11"/>
          <p:cNvSpPr>
            <a:spLocks noChangeAspect="1"/>
          </p:cNvSpPr>
          <p:nvPr/>
        </p:nvSpPr>
        <p:spPr>
          <a:xfrm>
            <a:off x="4495800" y="2499750"/>
            <a:ext cx="143999" cy="143999"/>
          </a:xfrm>
          <a:prstGeom prst="ellipse">
            <a:avLst/>
          </a:prstGeom>
          <a:solidFill>
            <a:srgbClr val="6AAE00">
              <a:alpha val="6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JM"/>
          </a:p>
        </p:txBody>
      </p:sp>
      <p:cxnSp>
        <p:nvCxnSpPr>
          <p:cNvPr id="13" name="Straight Connector 12"/>
          <p:cNvCxnSpPr/>
          <p:nvPr/>
        </p:nvCxnSpPr>
        <p:spPr>
          <a:xfrm>
            <a:off x="4572000" y="2630366"/>
            <a:ext cx="0" cy="1329595"/>
          </a:xfrm>
          <a:prstGeom prst="line">
            <a:avLst/>
          </a:prstGeom>
          <a:ln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4495800" y="3955198"/>
            <a:ext cx="423514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>
                <a:solidFill>
                  <a:schemeClr val="bg1">
                    <a:lumMod val="65000"/>
                  </a:schemeClr>
                </a:solidFill>
              </a:rPr>
              <a:t>ASIA</a:t>
            </a:r>
            <a:endParaRPr lang="en-JM" sz="100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33" name="Title 1">
            <a:extLst>
              <a:ext uri="{FF2B5EF4-FFF2-40B4-BE49-F238E27FC236}">
                <a16:creationId xmlns:a16="http://schemas.microsoft.com/office/drawing/2014/main" id="{DC8B4950-AC39-6D46-B2FC-6770E7FF2E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09550"/>
            <a:ext cx="8229600" cy="857250"/>
          </a:xfrm>
        </p:spPr>
        <p:txBody>
          <a:bodyPr/>
          <a:lstStyle/>
          <a:p>
            <a:r>
              <a:rPr lang="ru-RU" dirty="0">
                <a:effectLst>
                  <a:innerShdw blurRad="63500">
                    <a:prstClr val="black"/>
                  </a:innerShdw>
                </a:effectLst>
                <a:latin typeface="Mission Gothic Black"/>
                <a:ea typeface="Open Sans Semibold" pitchFamily="34" charset="0"/>
                <a:cs typeface="Mission Gothic Black"/>
              </a:rPr>
              <a:t>ПЛАНЫ И НОВОВВЕДЕНИЯ</a:t>
            </a:r>
            <a:endParaRPr lang="en-US" dirty="0"/>
          </a:p>
        </p:txBody>
      </p:sp>
      <p:sp>
        <p:nvSpPr>
          <p:cNvPr id="34" name="Text Placeholder 10">
            <a:extLst>
              <a:ext uri="{FF2B5EF4-FFF2-40B4-BE49-F238E27FC236}">
                <a16:creationId xmlns:a16="http://schemas.microsoft.com/office/drawing/2014/main" id="{1B5FB77A-3325-954A-A6B2-3382B9287205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2057400" y="800100"/>
            <a:ext cx="5029200" cy="323850"/>
          </a:xfrm>
        </p:spPr>
        <p:txBody>
          <a:bodyPr/>
          <a:lstStyle/>
          <a:p>
            <a:r>
              <a:rPr lang="ru-RU" b="1" dirty="0">
                <a:latin typeface="Mission Gothic Regular"/>
                <a:cs typeface="Mission Gothic Regular"/>
              </a:rPr>
              <a:t>Международное сотрудничество</a:t>
            </a:r>
            <a:endParaRPr lang="en-US" dirty="0">
              <a:latin typeface="Mission Gothic Regular"/>
              <a:cs typeface="Mission Gothic Regular"/>
            </a:endParaRPr>
          </a:p>
          <a:p>
            <a:endParaRPr lang="en-US" dirty="0"/>
          </a:p>
        </p:txBody>
      </p:sp>
      <p:sp>
        <p:nvSpPr>
          <p:cNvPr id="35" name="Oval 8">
            <a:extLst>
              <a:ext uri="{FF2B5EF4-FFF2-40B4-BE49-F238E27FC236}">
                <a16:creationId xmlns:a16="http://schemas.microsoft.com/office/drawing/2014/main" id="{E4659763-01A8-A84B-9CCD-517C04846B72}"/>
              </a:ext>
            </a:extLst>
          </p:cNvPr>
          <p:cNvSpPr>
            <a:spLocks noChangeAspect="1"/>
          </p:cNvSpPr>
          <p:nvPr/>
        </p:nvSpPr>
        <p:spPr>
          <a:xfrm>
            <a:off x="3277495" y="2299695"/>
            <a:ext cx="143999" cy="143999"/>
          </a:xfrm>
          <a:prstGeom prst="ellipse">
            <a:avLst/>
          </a:prstGeom>
          <a:solidFill>
            <a:schemeClr val="accent6">
              <a:lumMod val="60000"/>
              <a:lumOff val="40000"/>
              <a:alpha val="69804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JM"/>
          </a:p>
        </p:txBody>
      </p:sp>
      <p:cxnSp>
        <p:nvCxnSpPr>
          <p:cNvPr id="36" name="Straight Connector 9">
            <a:extLst>
              <a:ext uri="{FF2B5EF4-FFF2-40B4-BE49-F238E27FC236}">
                <a16:creationId xmlns:a16="http://schemas.microsoft.com/office/drawing/2014/main" id="{A6B9A99D-AC22-A045-9CB4-1045EAFC316A}"/>
              </a:ext>
            </a:extLst>
          </p:cNvPr>
          <p:cNvCxnSpPr>
            <a:cxnSpLocks/>
          </p:cNvCxnSpPr>
          <p:nvPr/>
        </p:nvCxnSpPr>
        <p:spPr>
          <a:xfrm>
            <a:off x="3347050" y="2435666"/>
            <a:ext cx="74444" cy="1519533"/>
          </a:xfrm>
          <a:prstGeom prst="line">
            <a:avLst/>
          </a:prstGeom>
          <a:ln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TextBox 36">
            <a:extLst>
              <a:ext uri="{FF2B5EF4-FFF2-40B4-BE49-F238E27FC236}">
                <a16:creationId xmlns:a16="http://schemas.microsoft.com/office/drawing/2014/main" id="{DBC4012C-622E-2E43-A03A-12C7AA046143}"/>
              </a:ext>
            </a:extLst>
          </p:cNvPr>
          <p:cNvSpPr txBox="1"/>
          <p:nvPr/>
        </p:nvSpPr>
        <p:spPr>
          <a:xfrm>
            <a:off x="2971963" y="3955199"/>
            <a:ext cx="849913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>
                <a:solidFill>
                  <a:schemeClr val="bg1">
                    <a:lumMod val="65000"/>
                  </a:schemeClr>
                </a:solidFill>
              </a:rPr>
              <a:t>Headquarter</a:t>
            </a:r>
            <a:endParaRPr lang="en-JM" sz="100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39" name="Text Placeholder 6">
            <a:extLst>
              <a:ext uri="{FF2B5EF4-FFF2-40B4-BE49-F238E27FC236}">
                <a16:creationId xmlns:a16="http://schemas.microsoft.com/office/drawing/2014/main" id="{0C3B913F-9F20-334F-9350-A67014744B0F}"/>
              </a:ext>
            </a:extLst>
          </p:cNvPr>
          <p:cNvSpPr txBox="1">
            <a:spLocks/>
          </p:cNvSpPr>
          <p:nvPr/>
        </p:nvSpPr>
        <p:spPr>
          <a:xfrm>
            <a:off x="6022354" y="1123952"/>
            <a:ext cx="2550146" cy="3276598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2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2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7938" indent="0" algn="just">
              <a:lnSpc>
                <a:spcPct val="150000"/>
              </a:lnSpc>
              <a:buNone/>
            </a:pPr>
            <a:r>
              <a:rPr lang="ru-RU" sz="1200" dirty="0">
                <a:solidFill>
                  <a:schemeClr val="bg1">
                    <a:lumMod val="65000"/>
                  </a:schemeClr>
                </a:solidFill>
                <a:cs typeface="Bangla MN" charset="0"/>
              </a:rPr>
              <a:t>В 2021 году для реализации проектов с международными клиентами и расширения возможностей за пределы РФ мы стали ассоциированным партнером</a:t>
            </a:r>
            <a:r>
              <a:rPr lang="en-US" sz="1200" dirty="0">
                <a:solidFill>
                  <a:schemeClr val="bg1">
                    <a:lumMod val="65000"/>
                  </a:schemeClr>
                </a:solidFill>
                <a:cs typeface="Bangla MN" charset="0"/>
              </a:rPr>
              <a:t> </a:t>
            </a:r>
            <a:r>
              <a:rPr lang="ru-RU" sz="1200" dirty="0">
                <a:solidFill>
                  <a:schemeClr val="bg1">
                    <a:lumMod val="65000"/>
                  </a:schemeClr>
                </a:solidFill>
                <a:cs typeface="Bangla MN" charset="0"/>
              </a:rPr>
              <a:t>международного альянса  </a:t>
            </a:r>
            <a:r>
              <a:rPr lang="en-US" sz="1200" dirty="0">
                <a:solidFill>
                  <a:schemeClr val="bg1">
                    <a:lumMod val="65000"/>
                  </a:schemeClr>
                </a:solidFill>
                <a:cs typeface="Bangla MN" charset="0"/>
                <a:hlinkClick r:id="rId4"/>
              </a:rPr>
              <a:t>https://www.allianceexperts.com/</a:t>
            </a:r>
            <a:endParaRPr lang="ru-RU" sz="1200" dirty="0">
              <a:solidFill>
                <a:schemeClr val="bg1">
                  <a:lumMod val="65000"/>
                </a:schemeClr>
              </a:solidFill>
              <a:cs typeface="Bangla MN" charset="0"/>
            </a:endParaRPr>
          </a:p>
          <a:p>
            <a:pPr marL="7938" indent="0" algn="just">
              <a:lnSpc>
                <a:spcPct val="150000"/>
              </a:lnSpc>
              <a:buNone/>
            </a:pPr>
            <a:endParaRPr lang="ru-RU" sz="1200" dirty="0">
              <a:solidFill>
                <a:schemeClr val="bg1">
                  <a:lumMod val="65000"/>
                </a:schemeClr>
              </a:solidFill>
              <a:cs typeface="Bangla MN" charset="0"/>
            </a:endParaRPr>
          </a:p>
        </p:txBody>
      </p:sp>
      <p:pic>
        <p:nvPicPr>
          <p:cNvPr id="40" name="Рисунок 39">
            <a:extLst>
              <a:ext uri="{FF2B5EF4-FFF2-40B4-BE49-F238E27FC236}">
                <a16:creationId xmlns:a16="http://schemas.microsoft.com/office/drawing/2014/main" id="{CE62DE88-4540-2A43-B4B2-D76A917AF92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89657" y="3105150"/>
            <a:ext cx="2492830" cy="1537245"/>
          </a:xfrm>
          <a:prstGeom prst="rect">
            <a:avLst/>
          </a:prstGeom>
        </p:spPr>
      </p:pic>
      <p:sp>
        <p:nvSpPr>
          <p:cNvPr id="43" name="Slide Number Placeholder 3">
            <a:extLst>
              <a:ext uri="{FF2B5EF4-FFF2-40B4-BE49-F238E27FC236}">
                <a16:creationId xmlns:a16="http://schemas.microsoft.com/office/drawing/2014/main" id="{59EC161B-D0E1-F241-BD2B-C5B6C5F78A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583000" y="4781550"/>
            <a:ext cx="360000" cy="228600"/>
          </a:xfrm>
        </p:spPr>
        <p:txBody>
          <a:bodyPr/>
          <a:lstStyle/>
          <a:p>
            <a:fld id="{857B18ED-D931-45F4-8873-1BEDAB4DC03E}" type="slidenum">
              <a:rPr lang="en-JM" sz="1200" smtClean="0">
                <a:solidFill>
                  <a:schemeClr val="bg1">
                    <a:lumMod val="95000"/>
                  </a:schemeClr>
                </a:solidFill>
              </a:rPr>
              <a:t>8</a:t>
            </a:fld>
            <a:endParaRPr lang="en-JM" sz="1200" dirty="0">
              <a:solidFill>
                <a:schemeClr val="bg1">
                  <a:lumMod val="95000"/>
                </a:schemeClr>
              </a:solidFill>
            </a:endParaRPr>
          </a:p>
        </p:txBody>
      </p:sp>
      <p:pic>
        <p:nvPicPr>
          <p:cNvPr id="3" name="Рисунок 2" descr="Изображение выглядит как текст&#10;&#10;Автоматически созданное описание">
            <a:extLst>
              <a:ext uri="{FF2B5EF4-FFF2-40B4-BE49-F238E27FC236}">
                <a16:creationId xmlns:a16="http://schemas.microsoft.com/office/drawing/2014/main" id="{454091F7-EB48-C5BE-704A-C9116A77378A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91852"/>
            <a:ext cx="989856" cy="5165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06412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xmlns:p14="http://schemas.microsoft.com/office/powerpoint/2010/main"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/>
          <p:cNvSpPr/>
          <p:nvPr/>
        </p:nvSpPr>
        <p:spPr>
          <a:xfrm>
            <a:off x="0" y="0"/>
            <a:ext cx="9144000" cy="2428874"/>
          </a:xfrm>
          <a:prstGeom prst="rect">
            <a:avLst/>
          </a:prstGeom>
          <a:solidFill>
            <a:srgbClr val="04303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533400" y="800100"/>
            <a:ext cx="3200400" cy="857250"/>
          </a:xfrm>
        </p:spPr>
        <p:txBody>
          <a:bodyPr>
            <a:normAutofit/>
          </a:bodyPr>
          <a:lstStyle/>
          <a:p>
            <a:r>
              <a:rPr lang="ru-RU" sz="2600" dirty="0">
                <a:solidFill>
                  <a:srgbClr val="FFFFFF"/>
                </a:solidFill>
                <a:ea typeface="Open Sans Semibold" pitchFamily="34" charset="0"/>
              </a:rPr>
              <a:t>Наши контакты</a:t>
            </a:r>
            <a:endParaRPr lang="en-JM" sz="2600" dirty="0">
              <a:solidFill>
                <a:srgbClr val="FFFFFF"/>
              </a:solidFill>
              <a:ea typeface="Open Sans Semibold" pitchFamily="34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7B18ED-D931-45F4-8873-1BEDAB4DC03E}" type="slidenum">
              <a:rPr lang="en-JM" smtClean="0"/>
              <a:pPr/>
              <a:t>9</a:t>
            </a:fld>
            <a:endParaRPr lang="en-JM"/>
          </a:p>
        </p:txBody>
      </p:sp>
      <p:sp>
        <p:nvSpPr>
          <p:cNvPr id="14" name="Text Placeholder 6"/>
          <p:cNvSpPr>
            <a:spLocks noGrp="1"/>
          </p:cNvSpPr>
          <p:nvPr>
            <p:ph type="body" sz="quarter" idx="62"/>
          </p:nvPr>
        </p:nvSpPr>
        <p:spPr>
          <a:xfrm>
            <a:off x="4002520" y="971550"/>
            <a:ext cx="2093480" cy="899160"/>
          </a:xfrm>
        </p:spPr>
        <p:txBody>
          <a:bodyPr>
            <a:normAutofit/>
          </a:bodyPr>
          <a:lstStyle/>
          <a:p>
            <a:pPr marL="0" indent="0">
              <a:buNone/>
              <a:defRPr/>
            </a:pPr>
            <a:r>
              <a:rPr lang="en-US">
                <a:latin typeface="Calibri"/>
                <a:cs typeface="Calibri"/>
              </a:rPr>
              <a:t>BMAdvisors</a:t>
            </a:r>
            <a:endParaRPr lang="en-JM" sz="1000" dirty="0">
              <a:solidFill>
                <a:schemeClr val="bg1"/>
              </a:solidFill>
              <a:latin typeface="Calibri"/>
              <a:cs typeface="Calibri"/>
            </a:endParaRPr>
          </a:p>
          <a:p>
            <a:pPr marL="0" indent="0">
              <a:buNone/>
              <a:defRPr/>
            </a:pPr>
            <a:r>
              <a:rPr lang="en-JM" dirty="0">
                <a:latin typeface="Calibri"/>
                <a:ea typeface="Tahoma" pitchFamily="34" charset="0"/>
                <a:cs typeface="Calibri"/>
              </a:rPr>
              <a:t>56, </a:t>
            </a:r>
            <a:r>
              <a:rPr lang="en-JM" dirty="0" err="1">
                <a:latin typeface="Calibri"/>
                <a:ea typeface="Tahoma" pitchFamily="34" charset="0"/>
                <a:cs typeface="Calibri"/>
              </a:rPr>
              <a:t>Profsoyuznaya</a:t>
            </a:r>
            <a:endParaRPr lang="en-JM" sz="1000" dirty="0">
              <a:solidFill>
                <a:schemeClr val="bg1"/>
              </a:solidFill>
              <a:latin typeface="Calibri"/>
              <a:ea typeface="Tahoma" pitchFamily="34" charset="0"/>
              <a:cs typeface="Calibri"/>
            </a:endParaRPr>
          </a:p>
          <a:p>
            <a:pPr marL="0" indent="0">
              <a:buNone/>
              <a:defRPr/>
            </a:pPr>
            <a:r>
              <a:rPr lang="en-JM" sz="1000" dirty="0">
                <a:solidFill>
                  <a:schemeClr val="bg1"/>
                </a:solidFill>
                <a:latin typeface="Calibri"/>
                <a:ea typeface="Tahoma" pitchFamily="34" charset="0"/>
                <a:cs typeface="Calibri"/>
              </a:rPr>
              <a:t>Moscow, Russia</a:t>
            </a:r>
          </a:p>
          <a:p>
            <a:pPr marL="0" indent="0">
              <a:buNone/>
              <a:defRPr/>
            </a:pPr>
            <a:r>
              <a:rPr lang="en-JM" sz="1000" dirty="0">
                <a:solidFill>
                  <a:schemeClr val="bg1"/>
                </a:solidFill>
                <a:latin typeface="Calibri"/>
                <a:ea typeface="Tahoma" pitchFamily="34" charset="0"/>
                <a:cs typeface="Calibri"/>
              </a:rPr>
              <a:t>117148</a:t>
            </a:r>
          </a:p>
          <a:p>
            <a:pPr marL="0" indent="0">
              <a:buNone/>
            </a:pPr>
            <a:endParaRPr lang="en-JM" sz="1000" dirty="0">
              <a:solidFill>
                <a:schemeClr val="bg1"/>
              </a:solidFill>
              <a:latin typeface="Calibri"/>
              <a:cs typeface="Calibri"/>
            </a:endParaRP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63"/>
          </p:nvPr>
        </p:nvSpPr>
        <p:spPr>
          <a:xfrm>
            <a:off x="6248400" y="971550"/>
            <a:ext cx="2093480" cy="750888"/>
          </a:xfrm>
        </p:spPr>
        <p:txBody>
          <a:bodyPr>
            <a:normAutofit/>
          </a:bodyPr>
          <a:lstStyle/>
          <a:p>
            <a:pPr marL="0" indent="0">
              <a:buNone/>
              <a:defRPr/>
            </a:pPr>
            <a:r>
              <a:rPr lang="en-JM" sz="1000" dirty="0">
                <a:solidFill>
                  <a:schemeClr val="bg1"/>
                </a:solidFill>
                <a:latin typeface="Calibri"/>
                <a:cs typeface="Calibri"/>
              </a:rPr>
              <a:t>Tel :+7 903 116 7116</a:t>
            </a:r>
          </a:p>
          <a:p>
            <a:pPr marL="0" indent="0">
              <a:buNone/>
              <a:defRPr/>
            </a:pPr>
            <a:endParaRPr lang="en-JM" sz="1000" dirty="0">
              <a:solidFill>
                <a:schemeClr val="bg1"/>
              </a:solidFill>
              <a:latin typeface="Calibri"/>
              <a:cs typeface="Calibri"/>
            </a:endParaRPr>
          </a:p>
          <a:p>
            <a:pPr marL="0" indent="0">
              <a:buNone/>
              <a:defRPr/>
            </a:pPr>
            <a:r>
              <a:rPr lang="en-JM" sz="1000" dirty="0">
                <a:solidFill>
                  <a:schemeClr val="bg1"/>
                </a:solidFill>
                <a:latin typeface="Calibri"/>
                <a:cs typeface="Calibri"/>
              </a:rPr>
              <a:t>Email: </a:t>
            </a:r>
            <a:r>
              <a:rPr lang="en-US" dirty="0" err="1">
                <a:latin typeface="Calibri"/>
                <a:cs typeface="Calibri"/>
              </a:rPr>
              <a:t>bma</a:t>
            </a:r>
            <a:r>
              <a:rPr lang="en-JM" sz="1000" dirty="0">
                <a:solidFill>
                  <a:schemeClr val="bg1"/>
                </a:solidFill>
                <a:latin typeface="Calibri"/>
                <a:cs typeface="Calibri"/>
              </a:rPr>
              <a:t>@</a:t>
            </a:r>
            <a:r>
              <a:rPr lang="en-US" dirty="0">
                <a:latin typeface="Calibri"/>
                <a:cs typeface="Calibri"/>
              </a:rPr>
              <a:t>bmadvisors.ru</a:t>
            </a:r>
            <a:endParaRPr lang="en-JM" sz="1000" dirty="0">
              <a:solidFill>
                <a:schemeClr val="bg1"/>
              </a:solidFill>
              <a:latin typeface="Calibri"/>
              <a:cs typeface="Calibri"/>
            </a:endParaRPr>
          </a:p>
          <a:p>
            <a:pPr marL="0" indent="0">
              <a:buNone/>
            </a:pPr>
            <a:endParaRPr lang="en-JM" sz="1000" dirty="0">
              <a:solidFill>
                <a:schemeClr val="bg1"/>
              </a:solidFill>
              <a:latin typeface="Calibri"/>
              <a:cs typeface="Calibri"/>
            </a:endParaRPr>
          </a:p>
        </p:txBody>
      </p:sp>
      <p:sp>
        <p:nvSpPr>
          <p:cNvPr id="21" name="Text Placeholder 8"/>
          <p:cNvSpPr txBox="1">
            <a:spLocks/>
          </p:cNvSpPr>
          <p:nvPr/>
        </p:nvSpPr>
        <p:spPr>
          <a:xfrm>
            <a:off x="6248400" y="1664869"/>
            <a:ext cx="1668030" cy="28543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Tx/>
              <a:buNone/>
              <a:defRPr sz="11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Tx/>
              <a:buNone/>
              <a:defRPr sz="11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Tx/>
              <a:buNone/>
              <a:defRPr sz="11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Tx/>
              <a:buNone/>
              <a:defRPr sz="11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Tx/>
              <a:buNone/>
              <a:defRPr sz="11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JM" b="1" dirty="0">
                <a:solidFill>
                  <a:schemeClr val="bg1"/>
                </a:solidFill>
                <a:latin typeface="Calibri"/>
                <a:cs typeface="Calibri"/>
              </a:rPr>
              <a:t>www.bmadvisors.ru</a:t>
            </a:r>
          </a:p>
        </p:txBody>
      </p:sp>
      <p:cxnSp>
        <p:nvCxnSpPr>
          <p:cNvPr id="25" name="Straight Connector 24"/>
          <p:cNvCxnSpPr/>
          <p:nvPr/>
        </p:nvCxnSpPr>
        <p:spPr>
          <a:xfrm>
            <a:off x="5867400" y="954152"/>
            <a:ext cx="0" cy="1007998"/>
          </a:xfrm>
          <a:prstGeom prst="line">
            <a:avLst/>
          </a:prstGeom>
          <a:ln>
            <a:solidFill>
              <a:srgbClr val="7B8F9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46A1516F-C086-70D1-8BF5-69B9DB78384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3808" y="3003798"/>
            <a:ext cx="2784673" cy="14532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16919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Тема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Базовая презентация" id="{BE2040D1-E1AA-0045-BA3E-9678C1F06572}" vid="{151D7A3E-F61C-7A43-8058-2E383804817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KPMB_шаблон</Template>
  <TotalTime>587</TotalTime>
  <Words>678</Words>
  <Application>Microsoft Office PowerPoint</Application>
  <PresentationFormat>Экран (16:9)</PresentationFormat>
  <Paragraphs>88</Paragraphs>
  <Slides>9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12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22" baseType="lpstr">
      <vt:lpstr>Arial</vt:lpstr>
      <vt:lpstr>Calibri</vt:lpstr>
      <vt:lpstr>Courier New</vt:lpstr>
      <vt:lpstr>Franklin Gothic Medium</vt:lpstr>
      <vt:lpstr>Georgia</vt:lpstr>
      <vt:lpstr>Mission Gothic Black</vt:lpstr>
      <vt:lpstr>Mission Gothic Light</vt:lpstr>
      <vt:lpstr>Mission Gothic Regular</vt:lpstr>
      <vt:lpstr>Nexa Bold</vt:lpstr>
      <vt:lpstr>Open Sans</vt:lpstr>
      <vt:lpstr>Open Sans bold</vt:lpstr>
      <vt:lpstr>PT Sans</vt:lpstr>
      <vt:lpstr>Тема Office</vt:lpstr>
      <vt:lpstr>Презентация PowerPoint</vt:lpstr>
      <vt:lpstr>О КОМПАНИИ</vt:lpstr>
      <vt:lpstr>НАША КОМАНДА В ЛИЦАХ</vt:lpstr>
      <vt:lpstr>НАША КОМАНДА В ЛИЦАХ</vt:lpstr>
      <vt:lpstr>КЛЮЧЕВЫЕ КОМПЕТЕНЦИИ</vt:lpstr>
      <vt:lpstr>НАШИ КЛИЕНТЫ</vt:lpstr>
      <vt:lpstr>ПЛАНЫ И НОВОВВЕДЕНИЯ</vt:lpstr>
      <vt:lpstr>ПЛАНЫ И НОВОВВЕДЕНИЯ</vt:lpstr>
      <vt:lpstr>Наши контакты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Максим Бородай</dc:creator>
  <cp:lastModifiedBy>Максим Бородай</cp:lastModifiedBy>
  <cp:revision>55</cp:revision>
  <dcterms:created xsi:type="dcterms:W3CDTF">2020-09-08T09:32:34Z</dcterms:created>
  <dcterms:modified xsi:type="dcterms:W3CDTF">2023-01-29T22:43:22Z</dcterms:modified>
</cp:coreProperties>
</file>